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93" r:id="rId3"/>
    <p:sldId id="392" r:id="rId4"/>
    <p:sldId id="400" r:id="rId5"/>
    <p:sldId id="396" r:id="rId6"/>
    <p:sldId id="401" r:id="rId7"/>
    <p:sldId id="397" r:id="rId8"/>
    <p:sldId id="404" r:id="rId9"/>
    <p:sldId id="402" r:id="rId10"/>
    <p:sldId id="398" r:id="rId11"/>
    <p:sldId id="403" r:id="rId12"/>
    <p:sldId id="399" r:id="rId13"/>
    <p:sldId id="344" r:id="rId14"/>
    <p:sldId id="395"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0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4DBCB-C5F7-F5DC-E469-E2CA1FAAFE8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1CC73C-E57D-6C96-F031-508E5D3DE9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5D2CFC-C2CC-E9EC-3683-7E2EF2ACEB98}"/>
              </a:ext>
            </a:extLst>
          </p:cNvPr>
          <p:cNvSpPr>
            <a:spLocks noGrp="1"/>
          </p:cNvSpPr>
          <p:nvPr>
            <p:ph type="dt" sz="half" idx="10"/>
          </p:nvPr>
        </p:nvSpPr>
        <p:spPr/>
        <p:txBody>
          <a:bodyPr/>
          <a:lstStyle/>
          <a:p>
            <a:fld id="{3BA07687-AFE3-4EAA-B8FE-C41D1AC43975}" type="datetimeFigureOut">
              <a:rPr lang="zh-CN" altLang="en-US" smtClean="0"/>
              <a:t>2025/4/23</a:t>
            </a:fld>
            <a:endParaRPr lang="zh-CN" altLang="en-US"/>
          </a:p>
        </p:txBody>
      </p:sp>
      <p:sp>
        <p:nvSpPr>
          <p:cNvPr id="5" name="页脚占位符 4">
            <a:extLst>
              <a:ext uri="{FF2B5EF4-FFF2-40B4-BE49-F238E27FC236}">
                <a16:creationId xmlns:a16="http://schemas.microsoft.com/office/drawing/2014/main" id="{D65CB4BD-6E7D-47A2-5673-58C6AB0BD4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06CAFE-0B4A-9652-259F-0C326ED160CC}"/>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807801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7703FE-3E7B-CCDC-6C8F-035DE99B1A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FB9D436-3B7F-16E6-F5AA-F3586DBB0D2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A4C525-D539-2D99-B994-3A8197493DB3}"/>
              </a:ext>
            </a:extLst>
          </p:cNvPr>
          <p:cNvSpPr>
            <a:spLocks noGrp="1"/>
          </p:cNvSpPr>
          <p:nvPr>
            <p:ph type="dt" sz="half" idx="10"/>
          </p:nvPr>
        </p:nvSpPr>
        <p:spPr/>
        <p:txBody>
          <a:bodyPr/>
          <a:lstStyle/>
          <a:p>
            <a:fld id="{3BA07687-AFE3-4EAA-B8FE-C41D1AC43975}" type="datetimeFigureOut">
              <a:rPr lang="zh-CN" altLang="en-US" smtClean="0"/>
              <a:t>2025/4/23</a:t>
            </a:fld>
            <a:endParaRPr lang="zh-CN" altLang="en-US"/>
          </a:p>
        </p:txBody>
      </p:sp>
      <p:sp>
        <p:nvSpPr>
          <p:cNvPr id="5" name="页脚占位符 4">
            <a:extLst>
              <a:ext uri="{FF2B5EF4-FFF2-40B4-BE49-F238E27FC236}">
                <a16:creationId xmlns:a16="http://schemas.microsoft.com/office/drawing/2014/main" id="{5FF90B8F-122D-F3A2-49EE-2B1ABC52E2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9C0D09-8939-CF7C-D79E-E47E6A2AB206}"/>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1532096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13BAD39-9AEB-5218-7C18-0200B79565B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3EFBE2-6627-C8A6-309D-4024157504E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E4CAD5-2ACD-72D1-938F-5B987596D234}"/>
              </a:ext>
            </a:extLst>
          </p:cNvPr>
          <p:cNvSpPr>
            <a:spLocks noGrp="1"/>
          </p:cNvSpPr>
          <p:nvPr>
            <p:ph type="dt" sz="half" idx="10"/>
          </p:nvPr>
        </p:nvSpPr>
        <p:spPr/>
        <p:txBody>
          <a:bodyPr/>
          <a:lstStyle/>
          <a:p>
            <a:fld id="{3BA07687-AFE3-4EAA-B8FE-C41D1AC43975}" type="datetimeFigureOut">
              <a:rPr lang="zh-CN" altLang="en-US" smtClean="0"/>
              <a:t>2025/4/23</a:t>
            </a:fld>
            <a:endParaRPr lang="zh-CN" altLang="en-US"/>
          </a:p>
        </p:txBody>
      </p:sp>
      <p:sp>
        <p:nvSpPr>
          <p:cNvPr id="5" name="页脚占位符 4">
            <a:extLst>
              <a:ext uri="{FF2B5EF4-FFF2-40B4-BE49-F238E27FC236}">
                <a16:creationId xmlns:a16="http://schemas.microsoft.com/office/drawing/2014/main" id="{7ED49B15-8356-F1D9-9327-70E7891687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629F27-B507-91BB-1575-602A429156AF}"/>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2814783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7512000" y="0"/>
            <a:ext cx="4680000" cy="6858000"/>
          </a:xfrm>
        </p:spPr>
        <p:txBody>
          <a:bodyPr/>
          <a:lstStyle/>
          <a:p>
            <a:endParaRPr lang="zh-CN" altLang="en-US"/>
          </a:p>
        </p:txBody>
      </p:sp>
      <p:pic>
        <p:nvPicPr>
          <p:cNvPr id="4" name="Picture 3" descr="dji-gre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144" y="6371912"/>
            <a:ext cx="470191" cy="270948"/>
          </a:xfrm>
          <a:prstGeom prst="rect">
            <a:avLst/>
          </a:prstGeom>
        </p:spPr>
      </p:pic>
    </p:spTree>
    <p:extLst>
      <p:ext uri="{BB962C8B-B14F-4D97-AF65-F5344CB8AC3E}">
        <p14:creationId xmlns:p14="http://schemas.microsoft.com/office/powerpoint/2010/main" val="196138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31179-CA44-4744-3721-5D2D26471D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91845C-52A6-B65A-8005-5412885764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ED5989-751A-8272-58F8-F72881EF80FC}"/>
              </a:ext>
            </a:extLst>
          </p:cNvPr>
          <p:cNvSpPr>
            <a:spLocks noGrp="1"/>
          </p:cNvSpPr>
          <p:nvPr>
            <p:ph type="dt" sz="half" idx="10"/>
          </p:nvPr>
        </p:nvSpPr>
        <p:spPr/>
        <p:txBody>
          <a:bodyPr/>
          <a:lstStyle/>
          <a:p>
            <a:fld id="{3BA07687-AFE3-4EAA-B8FE-C41D1AC43975}" type="datetimeFigureOut">
              <a:rPr lang="zh-CN" altLang="en-US" smtClean="0"/>
              <a:t>2025/4/23</a:t>
            </a:fld>
            <a:endParaRPr lang="zh-CN" altLang="en-US"/>
          </a:p>
        </p:txBody>
      </p:sp>
      <p:sp>
        <p:nvSpPr>
          <p:cNvPr id="5" name="页脚占位符 4">
            <a:extLst>
              <a:ext uri="{FF2B5EF4-FFF2-40B4-BE49-F238E27FC236}">
                <a16:creationId xmlns:a16="http://schemas.microsoft.com/office/drawing/2014/main" id="{43863288-0163-31F2-0B76-BA8E4E481C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ABBE07-0DFA-BDC2-2D7B-C14B3877AE5E}"/>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3489298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B3716-74CB-1FAC-2F7B-C146C13FE8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B5B8B1B-3E00-4D86-429C-067A90F0BA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310803-891C-09AA-B141-982753D72A50}"/>
              </a:ext>
            </a:extLst>
          </p:cNvPr>
          <p:cNvSpPr>
            <a:spLocks noGrp="1"/>
          </p:cNvSpPr>
          <p:nvPr>
            <p:ph type="dt" sz="half" idx="10"/>
          </p:nvPr>
        </p:nvSpPr>
        <p:spPr/>
        <p:txBody>
          <a:bodyPr/>
          <a:lstStyle/>
          <a:p>
            <a:fld id="{3BA07687-AFE3-4EAA-B8FE-C41D1AC43975}" type="datetimeFigureOut">
              <a:rPr lang="zh-CN" altLang="en-US" smtClean="0"/>
              <a:t>2025/4/23</a:t>
            </a:fld>
            <a:endParaRPr lang="zh-CN" altLang="en-US"/>
          </a:p>
        </p:txBody>
      </p:sp>
      <p:sp>
        <p:nvSpPr>
          <p:cNvPr id="5" name="页脚占位符 4">
            <a:extLst>
              <a:ext uri="{FF2B5EF4-FFF2-40B4-BE49-F238E27FC236}">
                <a16:creationId xmlns:a16="http://schemas.microsoft.com/office/drawing/2014/main" id="{55284691-DFE3-A8AF-FEEF-11C942F5AA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692662-558D-DB42-720C-C99E988961DF}"/>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8365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27E04-E1A5-10CF-7EEC-E725B34301D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2942E0-09DE-F279-BB71-11D2E9657D4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A9A298-2BB2-007B-95FB-99F1283EDDA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12207DD-7450-9F99-807C-8F3835C7B317}"/>
              </a:ext>
            </a:extLst>
          </p:cNvPr>
          <p:cNvSpPr>
            <a:spLocks noGrp="1"/>
          </p:cNvSpPr>
          <p:nvPr>
            <p:ph type="dt" sz="half" idx="10"/>
          </p:nvPr>
        </p:nvSpPr>
        <p:spPr/>
        <p:txBody>
          <a:bodyPr/>
          <a:lstStyle/>
          <a:p>
            <a:fld id="{3BA07687-AFE3-4EAA-B8FE-C41D1AC43975}" type="datetimeFigureOut">
              <a:rPr lang="zh-CN" altLang="en-US" smtClean="0"/>
              <a:t>2025/4/23</a:t>
            </a:fld>
            <a:endParaRPr lang="zh-CN" altLang="en-US"/>
          </a:p>
        </p:txBody>
      </p:sp>
      <p:sp>
        <p:nvSpPr>
          <p:cNvPr id="6" name="页脚占位符 5">
            <a:extLst>
              <a:ext uri="{FF2B5EF4-FFF2-40B4-BE49-F238E27FC236}">
                <a16:creationId xmlns:a16="http://schemas.microsoft.com/office/drawing/2014/main" id="{1BC5EB60-D4B8-8083-8BD9-839AD56F0BA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132E96-FAC8-8BAB-D7F0-67E34F6BFC59}"/>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346854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36798-E2EB-CBF7-BBCA-2A7D8A75F7E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95DAA10-27D0-C3B4-541A-B3AF1AB3DB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CE52847-F08E-D134-5B10-C3093F9B70B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D4DFE56-6A5A-B4A6-1F2D-DB39537EF4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93B09C-B448-F5FE-9B3E-587D73715F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254AFC7-C007-6EB6-51AA-6C1DA423B74E}"/>
              </a:ext>
            </a:extLst>
          </p:cNvPr>
          <p:cNvSpPr>
            <a:spLocks noGrp="1"/>
          </p:cNvSpPr>
          <p:nvPr>
            <p:ph type="dt" sz="half" idx="10"/>
          </p:nvPr>
        </p:nvSpPr>
        <p:spPr/>
        <p:txBody>
          <a:bodyPr/>
          <a:lstStyle/>
          <a:p>
            <a:fld id="{3BA07687-AFE3-4EAA-B8FE-C41D1AC43975}" type="datetimeFigureOut">
              <a:rPr lang="zh-CN" altLang="en-US" smtClean="0"/>
              <a:t>2025/4/23</a:t>
            </a:fld>
            <a:endParaRPr lang="zh-CN" altLang="en-US"/>
          </a:p>
        </p:txBody>
      </p:sp>
      <p:sp>
        <p:nvSpPr>
          <p:cNvPr id="8" name="页脚占位符 7">
            <a:extLst>
              <a:ext uri="{FF2B5EF4-FFF2-40B4-BE49-F238E27FC236}">
                <a16:creationId xmlns:a16="http://schemas.microsoft.com/office/drawing/2014/main" id="{1745B4BF-672C-167A-D32D-E889E7A1101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1D4617D-078C-896F-C176-6885CF5C0A4B}"/>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3274411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5D1A1-872E-7090-FA85-D0E8169842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56530FC-47D3-C782-8778-0E7DFD2EC588}"/>
              </a:ext>
            </a:extLst>
          </p:cNvPr>
          <p:cNvSpPr>
            <a:spLocks noGrp="1"/>
          </p:cNvSpPr>
          <p:nvPr>
            <p:ph type="dt" sz="half" idx="10"/>
          </p:nvPr>
        </p:nvSpPr>
        <p:spPr/>
        <p:txBody>
          <a:bodyPr/>
          <a:lstStyle/>
          <a:p>
            <a:fld id="{3BA07687-AFE3-4EAA-B8FE-C41D1AC43975}" type="datetimeFigureOut">
              <a:rPr lang="zh-CN" altLang="en-US" smtClean="0"/>
              <a:t>2025/4/23</a:t>
            </a:fld>
            <a:endParaRPr lang="zh-CN" altLang="en-US"/>
          </a:p>
        </p:txBody>
      </p:sp>
      <p:sp>
        <p:nvSpPr>
          <p:cNvPr id="4" name="页脚占位符 3">
            <a:extLst>
              <a:ext uri="{FF2B5EF4-FFF2-40B4-BE49-F238E27FC236}">
                <a16:creationId xmlns:a16="http://schemas.microsoft.com/office/drawing/2014/main" id="{FB8BBD9E-26DA-D6F2-E38A-91B8F01390B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7A5EF9-D57E-0202-DC36-C6FD090F4A06}"/>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222176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147BF9-0E67-3B58-159D-5424C647A34E}"/>
              </a:ext>
            </a:extLst>
          </p:cNvPr>
          <p:cNvSpPr>
            <a:spLocks noGrp="1"/>
          </p:cNvSpPr>
          <p:nvPr>
            <p:ph type="dt" sz="half" idx="10"/>
          </p:nvPr>
        </p:nvSpPr>
        <p:spPr/>
        <p:txBody>
          <a:bodyPr/>
          <a:lstStyle/>
          <a:p>
            <a:fld id="{3BA07687-AFE3-4EAA-B8FE-C41D1AC43975}" type="datetimeFigureOut">
              <a:rPr lang="zh-CN" altLang="en-US" smtClean="0"/>
              <a:t>2025/4/23</a:t>
            </a:fld>
            <a:endParaRPr lang="zh-CN" altLang="en-US"/>
          </a:p>
        </p:txBody>
      </p:sp>
      <p:sp>
        <p:nvSpPr>
          <p:cNvPr id="3" name="页脚占位符 2">
            <a:extLst>
              <a:ext uri="{FF2B5EF4-FFF2-40B4-BE49-F238E27FC236}">
                <a16:creationId xmlns:a16="http://schemas.microsoft.com/office/drawing/2014/main" id="{FACE1DF0-9FA5-A88C-9633-6EE464851A9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F309B70-6504-CAAF-6F60-C2B60FB9E68D}"/>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4263799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0D820-5055-1A00-0451-2C9C359878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6EFE3AF-4CE0-4630-618C-85EFA9C9E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394FF5-65BA-35E6-7483-B17C89FB9A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A816A17-A110-E8BD-C7E5-281236AEAF1C}"/>
              </a:ext>
            </a:extLst>
          </p:cNvPr>
          <p:cNvSpPr>
            <a:spLocks noGrp="1"/>
          </p:cNvSpPr>
          <p:nvPr>
            <p:ph type="dt" sz="half" idx="10"/>
          </p:nvPr>
        </p:nvSpPr>
        <p:spPr/>
        <p:txBody>
          <a:bodyPr/>
          <a:lstStyle/>
          <a:p>
            <a:fld id="{3BA07687-AFE3-4EAA-B8FE-C41D1AC43975}" type="datetimeFigureOut">
              <a:rPr lang="zh-CN" altLang="en-US" smtClean="0"/>
              <a:t>2025/4/23</a:t>
            </a:fld>
            <a:endParaRPr lang="zh-CN" altLang="en-US"/>
          </a:p>
        </p:txBody>
      </p:sp>
      <p:sp>
        <p:nvSpPr>
          <p:cNvPr id="6" name="页脚占位符 5">
            <a:extLst>
              <a:ext uri="{FF2B5EF4-FFF2-40B4-BE49-F238E27FC236}">
                <a16:creationId xmlns:a16="http://schemas.microsoft.com/office/drawing/2014/main" id="{B57DCB2E-1CD4-6C0C-7DFE-1921F404EC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2C03D7-C536-4BB0-C453-B2DCB3D2FD65}"/>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107918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975E7-B002-F828-B14F-32BE3C028B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36B5D1-74D2-E1D1-2621-B02D172EFE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D32703-F256-39DE-6501-519675A8AA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3E71C-F5EE-C3EA-D989-C7C418AAA4A1}"/>
              </a:ext>
            </a:extLst>
          </p:cNvPr>
          <p:cNvSpPr>
            <a:spLocks noGrp="1"/>
          </p:cNvSpPr>
          <p:nvPr>
            <p:ph type="dt" sz="half" idx="10"/>
          </p:nvPr>
        </p:nvSpPr>
        <p:spPr/>
        <p:txBody>
          <a:bodyPr/>
          <a:lstStyle/>
          <a:p>
            <a:fld id="{3BA07687-AFE3-4EAA-B8FE-C41D1AC43975}" type="datetimeFigureOut">
              <a:rPr lang="zh-CN" altLang="en-US" smtClean="0"/>
              <a:t>2025/4/23</a:t>
            </a:fld>
            <a:endParaRPr lang="zh-CN" altLang="en-US"/>
          </a:p>
        </p:txBody>
      </p:sp>
      <p:sp>
        <p:nvSpPr>
          <p:cNvPr id="6" name="页脚占位符 5">
            <a:extLst>
              <a:ext uri="{FF2B5EF4-FFF2-40B4-BE49-F238E27FC236}">
                <a16:creationId xmlns:a16="http://schemas.microsoft.com/office/drawing/2014/main" id="{5A544967-230D-A3E7-8533-0FF01548F8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A29500-0DF7-53C6-5C36-1C33D40470AC}"/>
              </a:ext>
            </a:extLst>
          </p:cNvPr>
          <p:cNvSpPr>
            <a:spLocks noGrp="1"/>
          </p:cNvSpPr>
          <p:nvPr>
            <p:ph type="sldNum" sz="quarter" idx="12"/>
          </p:nvPr>
        </p:nvSpPr>
        <p:spPr/>
        <p:txBody>
          <a:body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224899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AFEABC-9007-F50C-E46D-66FFEAA0DF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1F983A6-D8B2-190A-D9E0-23B8B96041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746D96-8E22-5A29-EF38-260D71AFC4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A07687-AFE3-4EAA-B8FE-C41D1AC43975}" type="datetimeFigureOut">
              <a:rPr lang="zh-CN" altLang="en-US" smtClean="0"/>
              <a:t>2025/4/23</a:t>
            </a:fld>
            <a:endParaRPr lang="zh-CN" altLang="en-US"/>
          </a:p>
        </p:txBody>
      </p:sp>
      <p:sp>
        <p:nvSpPr>
          <p:cNvPr id="5" name="页脚占位符 4">
            <a:extLst>
              <a:ext uri="{FF2B5EF4-FFF2-40B4-BE49-F238E27FC236}">
                <a16:creationId xmlns:a16="http://schemas.microsoft.com/office/drawing/2014/main" id="{90179E6D-8A4C-30F0-022D-25294472E1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00CD042-3351-F660-A8CC-1E7884ABC2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0A7A2-82B5-4A6B-9C4E-AC1322FA5E4D}" type="slidenum">
              <a:rPr lang="zh-CN" altLang="en-US" smtClean="0"/>
              <a:t>‹#›</a:t>
            </a:fld>
            <a:endParaRPr lang="zh-CN" altLang="en-US"/>
          </a:p>
        </p:txBody>
      </p:sp>
    </p:spTree>
    <p:extLst>
      <p:ext uri="{BB962C8B-B14F-4D97-AF65-F5344CB8AC3E}">
        <p14:creationId xmlns:p14="http://schemas.microsoft.com/office/powerpoint/2010/main" val="1995236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366521">
            <a:off x="329140" y="4831820"/>
            <a:ext cx="1778957" cy="1673865"/>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653013">
            <a:off x="10500320" y="-798711"/>
            <a:ext cx="1536700" cy="160629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07950" y="-212062"/>
            <a:ext cx="4896645" cy="2206162"/>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4775" y="5121296"/>
            <a:ext cx="1041400" cy="335935"/>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60000">
            <a:off x="7976387" y="-931929"/>
            <a:ext cx="1536700" cy="1606293"/>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4893" y="5289263"/>
            <a:ext cx="1317697" cy="1317697"/>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042740" y="856223"/>
            <a:ext cx="1536700" cy="1606293"/>
          </a:xfrm>
          <a:prstGeom prst="rect">
            <a:avLst/>
          </a:prstGeom>
        </p:spPr>
      </p:pic>
      <p:grpSp>
        <p:nvGrpSpPr>
          <p:cNvPr id="18" name="组 17"/>
          <p:cNvGrpSpPr/>
          <p:nvPr/>
        </p:nvGrpSpPr>
        <p:grpSpPr>
          <a:xfrm>
            <a:off x="177333" y="2151688"/>
            <a:ext cx="6255919" cy="2554624"/>
            <a:chOff x="4152577" y="597430"/>
            <a:chExt cx="4630007" cy="2602382"/>
          </a:xfrm>
        </p:grpSpPr>
        <p:sp>
          <p:nvSpPr>
            <p:cNvPr id="13" name="文本框 12"/>
            <p:cNvSpPr txBox="1"/>
            <p:nvPr/>
          </p:nvSpPr>
          <p:spPr>
            <a:xfrm>
              <a:off x="4637370" y="683744"/>
              <a:ext cx="136719" cy="376237"/>
            </a:xfrm>
            <a:prstGeom prst="rect">
              <a:avLst/>
            </a:prstGeom>
            <a:noFill/>
          </p:spPr>
          <p:txBody>
            <a:bodyPr wrap="none" rtlCol="0">
              <a:spAutoFit/>
            </a:bodyPr>
            <a:lstStyle/>
            <a:p>
              <a:endParaRPr kumimoji="1" lang="zh-CN" altLang="en-US" dirty="0">
                <a:solidFill>
                  <a:prstClr val="white">
                    <a:lumMod val="95000"/>
                  </a:prstClr>
                </a:solidFill>
                <a:latin typeface="Microsoft YaHei" charset="-122"/>
                <a:ea typeface="Microsoft YaHei" charset="-122"/>
                <a:cs typeface="Microsoft YaHei" charset="-122"/>
              </a:endParaRPr>
            </a:p>
          </p:txBody>
        </p:sp>
        <p:sp>
          <p:nvSpPr>
            <p:cNvPr id="14" name="文本框 13"/>
            <p:cNvSpPr txBox="1"/>
            <p:nvPr/>
          </p:nvSpPr>
          <p:spPr>
            <a:xfrm>
              <a:off x="4224871" y="664700"/>
              <a:ext cx="4557713" cy="940591"/>
            </a:xfrm>
            <a:prstGeom prst="rect">
              <a:avLst/>
            </a:prstGeom>
            <a:noFill/>
          </p:spPr>
          <p:txBody>
            <a:bodyPr wrap="square" rtlCol="0">
              <a:spAutoFit/>
            </a:bodyPr>
            <a:lstStyle/>
            <a:p>
              <a:r>
                <a:rPr kumimoji="1" lang="en-US" altLang="zh-CN" sz="5400" b="1" dirty="0">
                  <a:solidFill>
                    <a:prstClr val="white">
                      <a:lumMod val="95000"/>
                    </a:prstClr>
                  </a:solidFill>
                  <a:latin typeface="Microsoft YaHei" charset="-122"/>
                  <a:ea typeface="Microsoft YaHei" charset="-122"/>
                  <a:cs typeface="Microsoft YaHei" charset="-122"/>
                </a:rPr>
                <a:t>Big Data analysis</a:t>
              </a:r>
            </a:p>
          </p:txBody>
        </p:sp>
        <p:sp>
          <p:nvSpPr>
            <p:cNvPr id="15" name="文本框 14"/>
            <p:cNvSpPr txBox="1"/>
            <p:nvPr/>
          </p:nvSpPr>
          <p:spPr>
            <a:xfrm>
              <a:off x="4912794" y="2378775"/>
              <a:ext cx="2596328" cy="470296"/>
            </a:xfrm>
            <a:prstGeom prst="rect">
              <a:avLst/>
            </a:prstGeom>
            <a:noFill/>
          </p:spPr>
          <p:txBody>
            <a:bodyPr wrap="none" rtlCol="0">
              <a:spAutoFit/>
            </a:bodyPr>
            <a:lstStyle/>
            <a:p>
              <a:r>
                <a:rPr kumimoji="1" lang="en-US" altLang="zh-CN" sz="2400" dirty="0">
                  <a:solidFill>
                    <a:prstClr val="white">
                      <a:lumMod val="95000"/>
                    </a:prstClr>
                  </a:solidFill>
                  <a:latin typeface="Microsoft YaHei" charset="-122"/>
                  <a:ea typeface="Microsoft YaHei" charset="-122"/>
                  <a:cs typeface="Microsoft YaHei" charset="-122"/>
                </a:rPr>
                <a:t>Speaker: Sun Chunhui</a:t>
              </a:r>
              <a:endParaRPr kumimoji="1" lang="zh-CN" altLang="en-US" sz="2400" dirty="0">
                <a:solidFill>
                  <a:prstClr val="white">
                    <a:lumMod val="95000"/>
                  </a:prstClr>
                </a:solidFill>
                <a:latin typeface="Microsoft YaHei" charset="-122"/>
                <a:ea typeface="Microsoft YaHei" charset="-122"/>
                <a:cs typeface="Microsoft YaHei" charset="-122"/>
              </a:endParaRPr>
            </a:p>
          </p:txBody>
        </p:sp>
        <p:sp>
          <p:nvSpPr>
            <p:cNvPr id="16" name="直角三角形 15"/>
            <p:cNvSpPr/>
            <p:nvPr/>
          </p:nvSpPr>
          <p:spPr>
            <a:xfrm rot="16200000">
              <a:off x="7911861" y="2946178"/>
              <a:ext cx="142227" cy="142227"/>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 name="矩形 16"/>
            <p:cNvSpPr/>
            <p:nvPr/>
          </p:nvSpPr>
          <p:spPr>
            <a:xfrm>
              <a:off x="4152577" y="597430"/>
              <a:ext cx="4557713" cy="2602382"/>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pic>
        <p:nvPicPr>
          <p:cNvPr id="5" name="图片 4">
            <a:extLst>
              <a:ext uri="{FF2B5EF4-FFF2-40B4-BE49-F238E27FC236}">
                <a16:creationId xmlns:a16="http://schemas.microsoft.com/office/drawing/2014/main" id="{F4476888-ADBC-178B-7D0A-68B75767040E}"/>
              </a:ext>
            </a:extLst>
          </p:cNvPr>
          <p:cNvPicPr>
            <a:picLocks noChangeAspect="1"/>
          </p:cNvPicPr>
          <p:nvPr/>
        </p:nvPicPr>
        <p:blipFill>
          <a:blip r:embed="rId7" cstate="print">
            <a:extLst>
              <a:ext uri="{28A0092B-C50C-407E-A947-70E740481C1C}">
                <a14:useLocalDpi xmlns:a14="http://schemas.microsoft.com/office/drawing/2010/main" val="0"/>
              </a:ext>
            </a:extLst>
          </a:blip>
          <a:srcRect t="-1" r="21816" b="44491"/>
          <a:stretch/>
        </p:blipFill>
        <p:spPr>
          <a:xfrm>
            <a:off x="8089632" y="2996239"/>
            <a:ext cx="4102366" cy="3883933"/>
          </a:xfrm>
          <a:prstGeom prst="rect">
            <a:avLst/>
          </a:prstGeom>
        </p:spPr>
      </p:pic>
    </p:spTree>
    <p:extLst>
      <p:ext uri="{BB962C8B-B14F-4D97-AF65-F5344CB8AC3E}">
        <p14:creationId xmlns:p14="http://schemas.microsoft.com/office/powerpoint/2010/main" val="2618102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70FC6-B1B3-4D1F-CD0E-E3DB1C00BBD9}"/>
            </a:ext>
          </a:extLst>
        </p:cNvPr>
        <p:cNvGrpSpPr/>
        <p:nvPr/>
      </p:nvGrpSpPr>
      <p:grpSpPr>
        <a:xfrm>
          <a:off x="0" y="0"/>
          <a:ext cx="0" cy="0"/>
          <a:chOff x="0" y="0"/>
          <a:chExt cx="0" cy="0"/>
        </a:xfrm>
      </p:grpSpPr>
      <p:sp>
        <p:nvSpPr>
          <p:cNvPr id="16" name="直角三角形 15">
            <a:extLst>
              <a:ext uri="{FF2B5EF4-FFF2-40B4-BE49-F238E27FC236}">
                <a16:creationId xmlns:a16="http://schemas.microsoft.com/office/drawing/2014/main" id="{7753E316-EAEA-A45C-42A6-C399DC00597E}"/>
              </a:ext>
            </a:extLst>
          </p:cNvPr>
          <p:cNvSpPr/>
          <p:nvPr/>
        </p:nvSpPr>
        <p:spPr>
          <a:xfrm rot="5400000">
            <a:off x="695325" y="561502"/>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矩形 1">
            <a:extLst>
              <a:ext uri="{FF2B5EF4-FFF2-40B4-BE49-F238E27FC236}">
                <a16:creationId xmlns:a16="http://schemas.microsoft.com/office/drawing/2014/main" id="{7A144E70-7D4E-FB44-A154-BE2299857BFB}"/>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 21">
            <a:extLst>
              <a:ext uri="{FF2B5EF4-FFF2-40B4-BE49-F238E27FC236}">
                <a16:creationId xmlns:a16="http://schemas.microsoft.com/office/drawing/2014/main" id="{1F0EA2EC-E869-8DC1-E594-B3F301C5A3C6}"/>
              </a:ext>
            </a:extLst>
          </p:cNvPr>
          <p:cNvGrpSpPr/>
          <p:nvPr/>
        </p:nvGrpSpPr>
        <p:grpSpPr>
          <a:xfrm>
            <a:off x="10714275" y="5849847"/>
            <a:ext cx="1210652" cy="791009"/>
            <a:chOff x="10630606" y="5831839"/>
            <a:chExt cx="1210652" cy="791009"/>
          </a:xfrm>
        </p:grpSpPr>
        <p:sp>
          <p:nvSpPr>
            <p:cNvPr id="5" name="直角三角形 4">
              <a:extLst>
                <a:ext uri="{FF2B5EF4-FFF2-40B4-BE49-F238E27FC236}">
                  <a16:creationId xmlns:a16="http://schemas.microsoft.com/office/drawing/2014/main" id="{5CFC7F27-63D3-EB0F-AFF5-5F46C05C7E6E}"/>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框 5">
              <a:extLst>
                <a:ext uri="{FF2B5EF4-FFF2-40B4-BE49-F238E27FC236}">
                  <a16:creationId xmlns:a16="http://schemas.microsoft.com/office/drawing/2014/main" id="{EA17F161-FA06-9709-DD44-6A4F7A20CAB8}"/>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7" name="文本框 6">
              <a:extLst>
                <a:ext uri="{FF2B5EF4-FFF2-40B4-BE49-F238E27FC236}">
                  <a16:creationId xmlns:a16="http://schemas.microsoft.com/office/drawing/2014/main" id="{EE002B99-C601-E59E-3AEC-BCA7EFE9A112}"/>
                </a:ext>
              </a:extLst>
            </p:cNvPr>
            <p:cNvSpPr txBox="1"/>
            <p:nvPr/>
          </p:nvSpPr>
          <p:spPr>
            <a:xfrm>
              <a:off x="10630606" y="6284294"/>
              <a:ext cx="1210652"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FOUR 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8" name="直线连接符 27">
              <a:extLst>
                <a:ext uri="{FF2B5EF4-FFF2-40B4-BE49-F238E27FC236}">
                  <a16:creationId xmlns:a16="http://schemas.microsoft.com/office/drawing/2014/main" id="{42533D22-04EF-D16B-1B72-68DF85082BCE}"/>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183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F9A79-FCD3-2CEA-A913-B265DD1ACDC0}"/>
            </a:ext>
          </a:extLst>
        </p:cNvPr>
        <p:cNvGrpSpPr/>
        <p:nvPr/>
      </p:nvGrpSpPr>
      <p:grpSpPr>
        <a:xfrm>
          <a:off x="0" y="0"/>
          <a:ext cx="0" cy="0"/>
          <a:chOff x="0" y="0"/>
          <a:chExt cx="0" cy="0"/>
        </a:xfrm>
      </p:grpSpPr>
      <p:grpSp>
        <p:nvGrpSpPr>
          <p:cNvPr id="2" name="组 21">
            <a:extLst>
              <a:ext uri="{FF2B5EF4-FFF2-40B4-BE49-F238E27FC236}">
                <a16:creationId xmlns:a16="http://schemas.microsoft.com/office/drawing/2014/main" id="{BB05D63A-BF0A-16F4-C0B2-35E96BA5EC48}"/>
              </a:ext>
            </a:extLst>
          </p:cNvPr>
          <p:cNvGrpSpPr/>
          <p:nvPr/>
        </p:nvGrpSpPr>
        <p:grpSpPr>
          <a:xfrm>
            <a:off x="8602993" y="4199343"/>
            <a:ext cx="1201034" cy="797359"/>
            <a:chOff x="10640224" y="5831839"/>
            <a:chExt cx="1201034" cy="797359"/>
          </a:xfrm>
        </p:grpSpPr>
        <p:sp>
          <p:nvSpPr>
            <p:cNvPr id="3" name="直角三角形 2">
              <a:extLst>
                <a:ext uri="{FF2B5EF4-FFF2-40B4-BE49-F238E27FC236}">
                  <a16:creationId xmlns:a16="http://schemas.microsoft.com/office/drawing/2014/main" id="{DB5E5390-7A37-CFFD-B18E-BA5C87671EF1}"/>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 name="文本框 3">
              <a:extLst>
                <a:ext uri="{FF2B5EF4-FFF2-40B4-BE49-F238E27FC236}">
                  <a16:creationId xmlns:a16="http://schemas.microsoft.com/office/drawing/2014/main" id="{AD2FE647-1B95-4C51-DE08-56C077C80FDF}"/>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5" name="文本框 4">
              <a:extLst>
                <a:ext uri="{FF2B5EF4-FFF2-40B4-BE49-F238E27FC236}">
                  <a16:creationId xmlns:a16="http://schemas.microsoft.com/office/drawing/2014/main" id="{0F1CE465-3B73-3D5C-751A-75BF716EADD1}"/>
                </a:ext>
              </a:extLst>
            </p:cNvPr>
            <p:cNvSpPr txBox="1"/>
            <p:nvPr/>
          </p:nvSpPr>
          <p:spPr>
            <a:xfrm>
              <a:off x="10640224" y="6290644"/>
              <a:ext cx="1201034"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FIFTH 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6" name="直线连接符 27">
              <a:extLst>
                <a:ext uri="{FF2B5EF4-FFF2-40B4-BE49-F238E27FC236}">
                  <a16:creationId xmlns:a16="http://schemas.microsoft.com/office/drawing/2014/main" id="{839A608F-07AC-1EF5-84EC-C6DB23D0BCE3}"/>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直角三角形 6">
            <a:extLst>
              <a:ext uri="{FF2B5EF4-FFF2-40B4-BE49-F238E27FC236}">
                <a16:creationId xmlns:a16="http://schemas.microsoft.com/office/drawing/2014/main" id="{DAD450CC-F7D1-B5DB-F95F-E2BA8AB191B5}"/>
              </a:ext>
            </a:extLst>
          </p:cNvPr>
          <p:cNvSpPr/>
          <p:nvPr/>
        </p:nvSpPr>
        <p:spPr>
          <a:xfrm rot="5400000">
            <a:off x="2495550" y="2349500"/>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a:extLst>
              <a:ext uri="{FF2B5EF4-FFF2-40B4-BE49-F238E27FC236}">
                <a16:creationId xmlns:a16="http://schemas.microsoft.com/office/drawing/2014/main" id="{87311A0D-776F-E551-6A8B-2693BE6B1998}"/>
              </a:ext>
            </a:extLst>
          </p:cNvPr>
          <p:cNvSpPr/>
          <p:nvPr/>
        </p:nvSpPr>
        <p:spPr>
          <a:xfrm>
            <a:off x="3120390" y="2937459"/>
            <a:ext cx="5215890" cy="954107"/>
          </a:xfrm>
          <a:prstGeom prst="rect">
            <a:avLst/>
          </a:prstGeom>
          <a:noFill/>
        </p:spPr>
        <p:txBody>
          <a:bodyPr wrap="square" rtlCol="0">
            <a:spAutoFit/>
          </a:bodyPr>
          <a:lstStyle/>
          <a:p>
            <a:pPr algn="ctr"/>
            <a:r>
              <a:rPr kumimoji="1" lang="en-US" altLang="zh-CN" sz="2800" b="1" dirty="0">
                <a:solidFill>
                  <a:srgbClr val="44546A"/>
                </a:solidFill>
                <a:latin typeface="Microsoft YaHei" charset="-122"/>
                <a:ea typeface="Microsoft YaHei" charset="-122"/>
                <a:cs typeface="Microsoft YaHei" charset="-122"/>
              </a:rPr>
              <a:t>big data analysis</a:t>
            </a:r>
          </a:p>
          <a:p>
            <a:pPr algn="ctr"/>
            <a:r>
              <a:rPr kumimoji="1" lang="en-US" altLang="zh-CN" sz="2800" b="1" dirty="0">
                <a:solidFill>
                  <a:srgbClr val="44546A"/>
                </a:solidFill>
                <a:latin typeface="Microsoft YaHei" charset="-122"/>
                <a:ea typeface="Microsoft YaHei" charset="-122"/>
                <a:cs typeface="Microsoft YaHei" charset="-122"/>
              </a:rPr>
              <a:t>IN FUTURE</a:t>
            </a:r>
          </a:p>
        </p:txBody>
      </p:sp>
      <p:sp>
        <p:nvSpPr>
          <p:cNvPr id="9" name="矩形 8">
            <a:extLst>
              <a:ext uri="{FF2B5EF4-FFF2-40B4-BE49-F238E27FC236}">
                <a16:creationId xmlns:a16="http://schemas.microsoft.com/office/drawing/2014/main" id="{A21A9E0E-D9EA-9436-E607-A7CEF147CB04}"/>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472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8C3DD-A1B8-C128-7BCA-8C2DF4B77A1A}"/>
            </a:ext>
          </a:extLst>
        </p:cNvPr>
        <p:cNvGrpSpPr/>
        <p:nvPr/>
      </p:nvGrpSpPr>
      <p:grpSpPr>
        <a:xfrm>
          <a:off x="0" y="0"/>
          <a:ext cx="0" cy="0"/>
          <a:chOff x="0" y="0"/>
          <a:chExt cx="0" cy="0"/>
        </a:xfrm>
      </p:grpSpPr>
      <p:sp>
        <p:nvSpPr>
          <p:cNvPr id="16" name="直角三角形 15">
            <a:extLst>
              <a:ext uri="{FF2B5EF4-FFF2-40B4-BE49-F238E27FC236}">
                <a16:creationId xmlns:a16="http://schemas.microsoft.com/office/drawing/2014/main" id="{F007789B-8FAB-B0DE-9FCD-CB5B69280899}"/>
              </a:ext>
            </a:extLst>
          </p:cNvPr>
          <p:cNvSpPr/>
          <p:nvPr/>
        </p:nvSpPr>
        <p:spPr>
          <a:xfrm rot="5400000">
            <a:off x="695325" y="561502"/>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矩形 1">
            <a:extLst>
              <a:ext uri="{FF2B5EF4-FFF2-40B4-BE49-F238E27FC236}">
                <a16:creationId xmlns:a16="http://schemas.microsoft.com/office/drawing/2014/main" id="{68C07B9B-E4B8-C5EB-3BAD-8F74F6880D7E}"/>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 21">
            <a:extLst>
              <a:ext uri="{FF2B5EF4-FFF2-40B4-BE49-F238E27FC236}">
                <a16:creationId xmlns:a16="http://schemas.microsoft.com/office/drawing/2014/main" id="{74B01109-37EC-7039-8AA9-7BA461461B7F}"/>
              </a:ext>
            </a:extLst>
          </p:cNvPr>
          <p:cNvGrpSpPr/>
          <p:nvPr/>
        </p:nvGrpSpPr>
        <p:grpSpPr>
          <a:xfrm>
            <a:off x="10723893" y="5849847"/>
            <a:ext cx="1201034" cy="791009"/>
            <a:chOff x="10640224" y="5831839"/>
            <a:chExt cx="1201034" cy="791009"/>
          </a:xfrm>
        </p:grpSpPr>
        <p:sp>
          <p:nvSpPr>
            <p:cNvPr id="5" name="直角三角形 4">
              <a:extLst>
                <a:ext uri="{FF2B5EF4-FFF2-40B4-BE49-F238E27FC236}">
                  <a16:creationId xmlns:a16="http://schemas.microsoft.com/office/drawing/2014/main" id="{E2B2D378-9D4F-F656-F3E2-E8AF4F91D70C}"/>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框 5">
              <a:extLst>
                <a:ext uri="{FF2B5EF4-FFF2-40B4-BE49-F238E27FC236}">
                  <a16:creationId xmlns:a16="http://schemas.microsoft.com/office/drawing/2014/main" id="{BC4A4917-0FBE-DF2C-8A0F-D9B79A27D22F}"/>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7" name="文本框 6">
              <a:extLst>
                <a:ext uri="{FF2B5EF4-FFF2-40B4-BE49-F238E27FC236}">
                  <a16:creationId xmlns:a16="http://schemas.microsoft.com/office/drawing/2014/main" id="{7C1C0689-0FAB-1C52-DC92-B58CFE5D11D4}"/>
                </a:ext>
              </a:extLst>
            </p:cNvPr>
            <p:cNvSpPr txBox="1"/>
            <p:nvPr/>
          </p:nvSpPr>
          <p:spPr>
            <a:xfrm>
              <a:off x="10640224" y="6284294"/>
              <a:ext cx="1201034"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FIFTH 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8" name="直线连接符 27">
              <a:extLst>
                <a:ext uri="{FF2B5EF4-FFF2-40B4-BE49-F238E27FC236}">
                  <a16:creationId xmlns:a16="http://schemas.microsoft.com/office/drawing/2014/main" id="{140DC3A4-FF77-B58F-2189-3703308A0EDF}"/>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815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366521">
            <a:off x="9906572" y="3113977"/>
            <a:ext cx="1778957" cy="1673865"/>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653013">
            <a:off x="10500320" y="-798711"/>
            <a:ext cx="1536700" cy="160629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0" y="0"/>
            <a:ext cx="4896645" cy="2206162"/>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8825" y="5135744"/>
            <a:ext cx="1041400" cy="335935"/>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60000">
            <a:off x="7976387" y="-931929"/>
            <a:ext cx="1536700" cy="1606293"/>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2456" y="5064918"/>
            <a:ext cx="1317697" cy="1317697"/>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0198440" y="5436882"/>
            <a:ext cx="1536700" cy="1606293"/>
          </a:xfrm>
          <a:prstGeom prst="rect">
            <a:avLst/>
          </a:prstGeom>
        </p:spPr>
      </p:pic>
      <p:grpSp>
        <p:nvGrpSpPr>
          <p:cNvPr id="18" name="组 17"/>
          <p:cNvGrpSpPr/>
          <p:nvPr/>
        </p:nvGrpSpPr>
        <p:grpSpPr>
          <a:xfrm>
            <a:off x="4896645" y="1796795"/>
            <a:ext cx="4557713" cy="2602382"/>
            <a:chOff x="4182090" y="683744"/>
            <a:chExt cx="4557713" cy="2602382"/>
          </a:xfrm>
        </p:grpSpPr>
        <p:sp>
          <p:nvSpPr>
            <p:cNvPr id="14" name="文本框 13"/>
            <p:cNvSpPr txBox="1"/>
            <p:nvPr/>
          </p:nvSpPr>
          <p:spPr>
            <a:xfrm>
              <a:off x="4744771" y="1523270"/>
              <a:ext cx="3432350" cy="923330"/>
            </a:xfrm>
            <a:prstGeom prst="rect">
              <a:avLst/>
            </a:prstGeom>
            <a:noFill/>
          </p:spPr>
          <p:txBody>
            <a:bodyPr wrap="none" rtlCol="0">
              <a:spAutoFit/>
            </a:bodyPr>
            <a:lstStyle/>
            <a:p>
              <a:r>
                <a:rPr kumimoji="1" lang="en-US" altLang="zh-CN" sz="5400" b="1" dirty="0">
                  <a:solidFill>
                    <a:prstClr val="white">
                      <a:lumMod val="95000"/>
                    </a:prstClr>
                  </a:solidFill>
                  <a:latin typeface="Microsoft YaHei" charset="-122"/>
                  <a:ea typeface="Microsoft YaHei" charset="-122"/>
                  <a:cs typeface="Microsoft YaHei" charset="-122"/>
                </a:rPr>
                <a:t>THANKS!</a:t>
              </a:r>
              <a:endParaRPr kumimoji="1" lang="zh-CN" altLang="en-US" sz="5400" b="1" dirty="0">
                <a:solidFill>
                  <a:prstClr val="white">
                    <a:lumMod val="95000"/>
                  </a:prstClr>
                </a:solidFill>
                <a:latin typeface="Microsoft YaHei" charset="-122"/>
                <a:ea typeface="Microsoft YaHei" charset="-122"/>
                <a:cs typeface="Microsoft YaHei" charset="-122"/>
              </a:endParaRPr>
            </a:p>
          </p:txBody>
        </p:sp>
        <p:sp>
          <p:nvSpPr>
            <p:cNvPr id="17" name="矩形 16"/>
            <p:cNvSpPr/>
            <p:nvPr/>
          </p:nvSpPr>
          <p:spPr>
            <a:xfrm>
              <a:off x="4182090" y="683744"/>
              <a:ext cx="4557713" cy="2602382"/>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1533" y="2574253"/>
            <a:ext cx="5601137" cy="7468944"/>
          </a:xfrm>
          <a:prstGeom prst="rect">
            <a:avLst/>
          </a:prstGeom>
        </p:spPr>
      </p:pic>
    </p:spTree>
    <p:extLst>
      <p:ext uri="{BB962C8B-B14F-4D97-AF65-F5344CB8AC3E}">
        <p14:creationId xmlns:p14="http://schemas.microsoft.com/office/powerpoint/2010/main" val="3310470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FA31E02-9075-D6EF-C5F9-C2A9BFEB06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0" y="-6997"/>
            <a:ext cx="4896645" cy="2206162"/>
          </a:xfrm>
          <a:prstGeom prst="rect">
            <a:avLst/>
          </a:prstGeom>
        </p:spPr>
      </p:pic>
      <p:pic>
        <p:nvPicPr>
          <p:cNvPr id="7" name="图片 6">
            <a:extLst>
              <a:ext uri="{FF2B5EF4-FFF2-40B4-BE49-F238E27FC236}">
                <a16:creationId xmlns:a16="http://schemas.microsoft.com/office/drawing/2014/main" id="{0BAA1BF2-7B20-7FBB-5F86-FE54E6B1EF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4724" y="2990195"/>
            <a:ext cx="2824839" cy="3766836"/>
          </a:xfrm>
          <a:prstGeom prst="rect">
            <a:avLst/>
          </a:prstGeom>
        </p:spPr>
      </p:pic>
      <p:pic>
        <p:nvPicPr>
          <p:cNvPr id="8" name="图片 7">
            <a:extLst>
              <a:ext uri="{FF2B5EF4-FFF2-40B4-BE49-F238E27FC236}">
                <a16:creationId xmlns:a16="http://schemas.microsoft.com/office/drawing/2014/main" id="{6D23BDC3-AAB5-8292-CA5B-4F8FCF173A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5875" y="1332411"/>
            <a:ext cx="1317697" cy="1317697"/>
          </a:xfrm>
          <a:prstGeom prst="rect">
            <a:avLst/>
          </a:prstGeom>
        </p:spPr>
      </p:pic>
      <p:pic>
        <p:nvPicPr>
          <p:cNvPr id="9" name="图片 8">
            <a:extLst>
              <a:ext uri="{FF2B5EF4-FFF2-40B4-BE49-F238E27FC236}">
                <a16:creationId xmlns:a16="http://schemas.microsoft.com/office/drawing/2014/main" id="{2AEC3FF2-DB73-9EFB-9ED7-2D2A3F0B00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437" y="3477862"/>
            <a:ext cx="1041400" cy="335935"/>
          </a:xfrm>
          <a:prstGeom prst="rect">
            <a:avLst/>
          </a:prstGeom>
        </p:spPr>
      </p:pic>
      <p:pic>
        <p:nvPicPr>
          <p:cNvPr id="10" name="图片 9">
            <a:extLst>
              <a:ext uri="{FF2B5EF4-FFF2-40B4-BE49-F238E27FC236}">
                <a16:creationId xmlns:a16="http://schemas.microsoft.com/office/drawing/2014/main" id="{BF14B91A-8C3E-8212-A879-375A06EECA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366521">
            <a:off x="9871467" y="678413"/>
            <a:ext cx="1778957" cy="1673865"/>
          </a:xfrm>
          <a:prstGeom prst="rect">
            <a:avLst/>
          </a:prstGeom>
        </p:spPr>
      </p:pic>
      <p:pic>
        <p:nvPicPr>
          <p:cNvPr id="11" name="图片 10">
            <a:extLst>
              <a:ext uri="{FF2B5EF4-FFF2-40B4-BE49-F238E27FC236}">
                <a16:creationId xmlns:a16="http://schemas.microsoft.com/office/drawing/2014/main" id="{B41C75BE-F2EE-1377-6081-651BDCB44C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4414806" y="419763"/>
            <a:ext cx="1536700" cy="1606293"/>
          </a:xfrm>
          <a:prstGeom prst="rect">
            <a:avLst/>
          </a:prstGeom>
        </p:spPr>
      </p:pic>
      <p:pic>
        <p:nvPicPr>
          <p:cNvPr id="12" name="图片 11">
            <a:extLst>
              <a:ext uri="{FF2B5EF4-FFF2-40B4-BE49-F238E27FC236}">
                <a16:creationId xmlns:a16="http://schemas.microsoft.com/office/drawing/2014/main" id="{D88F594B-D1CA-8406-9ADE-8DD0762697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60000">
            <a:off x="6451137" y="445800"/>
            <a:ext cx="1536700" cy="1606293"/>
          </a:xfrm>
          <a:prstGeom prst="rect">
            <a:avLst/>
          </a:prstGeom>
        </p:spPr>
      </p:pic>
      <p:pic>
        <p:nvPicPr>
          <p:cNvPr id="13" name="图片 12">
            <a:extLst>
              <a:ext uri="{FF2B5EF4-FFF2-40B4-BE49-F238E27FC236}">
                <a16:creationId xmlns:a16="http://schemas.microsoft.com/office/drawing/2014/main" id="{62B8D880-C93D-2317-AAA1-A4D9FD4686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7653013">
            <a:off x="1194779" y="3615552"/>
            <a:ext cx="1536700" cy="1606293"/>
          </a:xfrm>
          <a:prstGeom prst="rect">
            <a:avLst/>
          </a:prstGeom>
        </p:spPr>
      </p:pic>
    </p:spTree>
    <p:extLst>
      <p:ext uri="{BB962C8B-B14F-4D97-AF65-F5344CB8AC3E}">
        <p14:creationId xmlns:p14="http://schemas.microsoft.com/office/powerpoint/2010/main" val="3677509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21"/>
          <p:cNvGrpSpPr/>
          <p:nvPr/>
        </p:nvGrpSpPr>
        <p:grpSpPr>
          <a:xfrm>
            <a:off x="8614214" y="4199343"/>
            <a:ext cx="1189813" cy="791009"/>
            <a:chOff x="10651445" y="5831839"/>
            <a:chExt cx="1189813" cy="791009"/>
          </a:xfrm>
        </p:grpSpPr>
        <p:sp>
          <p:nvSpPr>
            <p:cNvPr id="3" name="直角三角形 2"/>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 name="文本框 3"/>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5" name="文本框 4"/>
            <p:cNvSpPr txBox="1"/>
            <p:nvPr/>
          </p:nvSpPr>
          <p:spPr>
            <a:xfrm>
              <a:off x="10651445" y="6284294"/>
              <a:ext cx="1189813"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FIRST</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6" name="直线连接符 27"/>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直角三角形 6"/>
          <p:cNvSpPr/>
          <p:nvPr/>
        </p:nvSpPr>
        <p:spPr>
          <a:xfrm rot="5400000">
            <a:off x="2495550" y="2349500"/>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p:cNvSpPr/>
          <p:nvPr/>
        </p:nvSpPr>
        <p:spPr>
          <a:xfrm>
            <a:off x="3120390" y="2937459"/>
            <a:ext cx="5215890" cy="954107"/>
          </a:xfrm>
          <a:prstGeom prst="rect">
            <a:avLst/>
          </a:prstGeom>
          <a:noFill/>
        </p:spPr>
        <p:txBody>
          <a:bodyPr wrap="square" rtlCol="0">
            <a:spAutoFit/>
          </a:bodyPr>
          <a:lstStyle/>
          <a:p>
            <a:pPr algn="ctr"/>
            <a:r>
              <a:rPr kumimoji="1" lang="en-US" altLang="zh-CN" sz="2800" b="1" dirty="0">
                <a:solidFill>
                  <a:srgbClr val="44546A"/>
                </a:solidFill>
                <a:latin typeface="Microsoft YaHei" charset="-122"/>
                <a:ea typeface="Microsoft YaHei" charset="-122"/>
                <a:cs typeface="Microsoft YaHei" charset="-122"/>
              </a:rPr>
              <a:t>The big data analysis Background introduction</a:t>
            </a:r>
            <a:endParaRPr kumimoji="1" lang="zh-CN" altLang="en-US" sz="2800" b="1" dirty="0">
              <a:solidFill>
                <a:srgbClr val="44546A"/>
              </a:solidFill>
              <a:latin typeface="Microsoft YaHei" charset="-122"/>
              <a:ea typeface="Microsoft YaHei" charset="-122"/>
              <a:cs typeface="Microsoft YaHei" charset="-122"/>
            </a:endParaRPr>
          </a:p>
        </p:txBody>
      </p:sp>
      <p:sp>
        <p:nvSpPr>
          <p:cNvPr id="9" name="矩形 8">
            <a:extLst>
              <a:ext uri="{FF2B5EF4-FFF2-40B4-BE49-F238E27FC236}">
                <a16:creationId xmlns:a16="http://schemas.microsoft.com/office/drawing/2014/main" id="{FB26D781-9279-250A-1C33-AE5D7A79E159}"/>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542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直角三角形 15"/>
          <p:cNvSpPr/>
          <p:nvPr/>
        </p:nvSpPr>
        <p:spPr>
          <a:xfrm rot="5400000">
            <a:off x="695325" y="561502"/>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 name="矩形 1">
            <a:extLst>
              <a:ext uri="{FF2B5EF4-FFF2-40B4-BE49-F238E27FC236}">
                <a16:creationId xmlns:a16="http://schemas.microsoft.com/office/drawing/2014/main" id="{ECF61B21-D730-BA0C-AB76-082745F43C90}"/>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 21">
            <a:extLst>
              <a:ext uri="{FF2B5EF4-FFF2-40B4-BE49-F238E27FC236}">
                <a16:creationId xmlns:a16="http://schemas.microsoft.com/office/drawing/2014/main" id="{12B93E10-FCBA-3813-AA69-584A8FF3E284}"/>
              </a:ext>
            </a:extLst>
          </p:cNvPr>
          <p:cNvGrpSpPr/>
          <p:nvPr/>
        </p:nvGrpSpPr>
        <p:grpSpPr>
          <a:xfrm>
            <a:off x="10735114" y="5849847"/>
            <a:ext cx="1189813" cy="791009"/>
            <a:chOff x="10651445" y="5831839"/>
            <a:chExt cx="1189813" cy="791009"/>
          </a:xfrm>
        </p:grpSpPr>
        <p:sp>
          <p:nvSpPr>
            <p:cNvPr id="5" name="直角三角形 4">
              <a:extLst>
                <a:ext uri="{FF2B5EF4-FFF2-40B4-BE49-F238E27FC236}">
                  <a16:creationId xmlns:a16="http://schemas.microsoft.com/office/drawing/2014/main" id="{D9CFA497-E57A-249C-171C-D2A46826D4A3}"/>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框 5">
              <a:extLst>
                <a:ext uri="{FF2B5EF4-FFF2-40B4-BE49-F238E27FC236}">
                  <a16:creationId xmlns:a16="http://schemas.microsoft.com/office/drawing/2014/main" id="{5AD8AF40-7E24-FE38-D1EA-60E3D02E4961}"/>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7" name="文本框 6">
              <a:extLst>
                <a:ext uri="{FF2B5EF4-FFF2-40B4-BE49-F238E27FC236}">
                  <a16:creationId xmlns:a16="http://schemas.microsoft.com/office/drawing/2014/main" id="{660A1BFA-A08C-C3CD-2092-7116FB7B5C34}"/>
                </a:ext>
              </a:extLst>
            </p:cNvPr>
            <p:cNvSpPr txBox="1"/>
            <p:nvPr/>
          </p:nvSpPr>
          <p:spPr>
            <a:xfrm>
              <a:off x="10651445" y="6284294"/>
              <a:ext cx="1189813"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FIRST</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8" name="直线连接符 27">
              <a:extLst>
                <a:ext uri="{FF2B5EF4-FFF2-40B4-BE49-F238E27FC236}">
                  <a16:creationId xmlns:a16="http://schemas.microsoft.com/office/drawing/2014/main" id="{780A19E7-B921-CD2B-7C58-C9BE479C715C}"/>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22" name="图片 21">
            <a:extLst>
              <a:ext uri="{FF2B5EF4-FFF2-40B4-BE49-F238E27FC236}">
                <a16:creationId xmlns:a16="http://schemas.microsoft.com/office/drawing/2014/main" id="{20852DCE-C69D-0EAB-D417-950DD0F9E514}"/>
              </a:ext>
            </a:extLst>
          </p:cNvPr>
          <p:cNvPicPr>
            <a:picLocks noChangeAspect="1"/>
          </p:cNvPicPr>
          <p:nvPr/>
        </p:nvPicPr>
        <p:blipFill>
          <a:blip r:embed="rId4"/>
          <a:srcRect l="5106" t="13385" r="14930" b="11038"/>
          <a:stretch/>
        </p:blipFill>
        <p:spPr>
          <a:xfrm>
            <a:off x="5918200" y="1193801"/>
            <a:ext cx="4083050" cy="1022350"/>
          </a:xfrm>
          <a:prstGeom prst="rect">
            <a:avLst/>
          </a:prstGeom>
        </p:spPr>
      </p:pic>
      <p:pic>
        <p:nvPicPr>
          <p:cNvPr id="24" name="图片 23">
            <a:extLst>
              <a:ext uri="{FF2B5EF4-FFF2-40B4-BE49-F238E27FC236}">
                <a16:creationId xmlns:a16="http://schemas.microsoft.com/office/drawing/2014/main" id="{54CE5C07-811E-7226-0862-3888D9282B5B}"/>
              </a:ext>
            </a:extLst>
          </p:cNvPr>
          <p:cNvPicPr>
            <a:picLocks noChangeAspect="1"/>
          </p:cNvPicPr>
          <p:nvPr/>
        </p:nvPicPr>
        <p:blipFill>
          <a:blip r:embed="rId5"/>
          <a:stretch>
            <a:fillRect/>
          </a:stretch>
        </p:blipFill>
        <p:spPr>
          <a:xfrm>
            <a:off x="8873975" y="2205113"/>
            <a:ext cx="1247925" cy="1247925"/>
          </a:xfrm>
          <a:prstGeom prst="rect">
            <a:avLst/>
          </a:prstGeom>
        </p:spPr>
      </p:pic>
      <p:pic>
        <p:nvPicPr>
          <p:cNvPr id="26" name="图片 25">
            <a:extLst>
              <a:ext uri="{FF2B5EF4-FFF2-40B4-BE49-F238E27FC236}">
                <a16:creationId xmlns:a16="http://schemas.microsoft.com/office/drawing/2014/main" id="{AAAEA0B9-D4C1-246F-7539-E23E08D4251D}"/>
              </a:ext>
            </a:extLst>
          </p:cNvPr>
          <p:cNvPicPr>
            <a:picLocks noChangeAspect="1"/>
          </p:cNvPicPr>
          <p:nvPr/>
        </p:nvPicPr>
        <p:blipFill>
          <a:blip r:embed="rId6"/>
          <a:stretch>
            <a:fillRect/>
          </a:stretch>
        </p:blipFill>
        <p:spPr>
          <a:xfrm>
            <a:off x="5918200" y="2288792"/>
            <a:ext cx="2548121" cy="1102641"/>
          </a:xfrm>
          <a:prstGeom prst="rect">
            <a:avLst/>
          </a:prstGeom>
        </p:spPr>
      </p:pic>
      <p:pic>
        <p:nvPicPr>
          <p:cNvPr id="29" name="soar">
            <a:hlinkClick r:id="" action="ppaction://media"/>
            <a:extLst>
              <a:ext uri="{FF2B5EF4-FFF2-40B4-BE49-F238E27FC236}">
                <a16:creationId xmlns:a16="http://schemas.microsoft.com/office/drawing/2014/main" id="{06819387-1D2D-2EDA-508E-6A8DBCC8788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096000" y="3445390"/>
            <a:ext cx="4078473" cy="2292350"/>
          </a:xfrm>
          <a:prstGeom prst="rect">
            <a:avLst/>
          </a:prstGeom>
        </p:spPr>
      </p:pic>
      <p:sp>
        <p:nvSpPr>
          <p:cNvPr id="33" name="文本框 32">
            <a:extLst>
              <a:ext uri="{FF2B5EF4-FFF2-40B4-BE49-F238E27FC236}">
                <a16:creationId xmlns:a16="http://schemas.microsoft.com/office/drawing/2014/main" id="{91529F59-B95E-ACFB-9C88-58061845CF74}"/>
              </a:ext>
            </a:extLst>
          </p:cNvPr>
          <p:cNvSpPr txBox="1"/>
          <p:nvPr/>
        </p:nvSpPr>
        <p:spPr>
          <a:xfrm>
            <a:off x="695325" y="1399049"/>
            <a:ext cx="5102225" cy="923330"/>
          </a:xfrm>
          <a:prstGeom prst="rect">
            <a:avLst/>
          </a:prstGeom>
          <a:noFill/>
        </p:spPr>
        <p:txBody>
          <a:bodyPr wrap="square" rtlCol="0">
            <a:spAutoFit/>
          </a:bodyPr>
          <a:lstStyle/>
          <a:p>
            <a:r>
              <a:rPr lang="en-US" altLang="zh-CN" dirty="0">
                <a:latin typeface="Comic Sans MS" panose="030F0702030302020204" pitchFamily="66" charset="0"/>
              </a:rPr>
              <a:t>· In recent years, the development of big data models more and more rapidly, and everyone enjoy the benefits of it.</a:t>
            </a:r>
          </a:p>
        </p:txBody>
      </p:sp>
      <p:sp>
        <p:nvSpPr>
          <p:cNvPr id="35" name="文本框 34">
            <a:extLst>
              <a:ext uri="{FF2B5EF4-FFF2-40B4-BE49-F238E27FC236}">
                <a16:creationId xmlns:a16="http://schemas.microsoft.com/office/drawing/2014/main" id="{89E443A7-64F9-B44D-450C-6BF24E3C8F73}"/>
              </a:ext>
            </a:extLst>
          </p:cNvPr>
          <p:cNvSpPr txBox="1"/>
          <p:nvPr/>
        </p:nvSpPr>
        <p:spPr>
          <a:xfrm>
            <a:off x="612648" y="4268399"/>
            <a:ext cx="5305552" cy="646331"/>
          </a:xfrm>
          <a:prstGeom prst="rect">
            <a:avLst/>
          </a:prstGeom>
          <a:noFill/>
        </p:spPr>
        <p:txBody>
          <a:bodyPr wrap="square">
            <a:spAutoFit/>
          </a:bodyPr>
          <a:lstStyle/>
          <a:p>
            <a:r>
              <a:rPr lang="en-US" altLang="zh-CN" dirty="0">
                <a:solidFill>
                  <a:schemeClr val="accent6"/>
                </a:solidFill>
                <a:latin typeface="Comic Sans MS" panose="030F0702030302020204" pitchFamily="66" charset="0"/>
              </a:rPr>
              <a:t>· But most people don’t know the role of big data analysis in it.</a:t>
            </a:r>
            <a:endParaRPr lang="zh-CN" altLang="en-US" dirty="0">
              <a:solidFill>
                <a:schemeClr val="accent6"/>
              </a:solidFill>
            </a:endParaRPr>
          </a:p>
        </p:txBody>
      </p:sp>
      <p:sp>
        <p:nvSpPr>
          <p:cNvPr id="37" name="文本框 36">
            <a:extLst>
              <a:ext uri="{FF2B5EF4-FFF2-40B4-BE49-F238E27FC236}">
                <a16:creationId xmlns:a16="http://schemas.microsoft.com/office/drawing/2014/main" id="{899052C4-D840-3E4C-A8B0-4D588ECFF66B}"/>
              </a:ext>
            </a:extLst>
          </p:cNvPr>
          <p:cNvSpPr txBox="1"/>
          <p:nvPr/>
        </p:nvSpPr>
        <p:spPr>
          <a:xfrm>
            <a:off x="612648" y="2488890"/>
            <a:ext cx="4761246" cy="1200329"/>
          </a:xfrm>
          <a:prstGeom prst="rect">
            <a:avLst/>
          </a:prstGeom>
          <a:noFill/>
        </p:spPr>
        <p:txBody>
          <a:bodyPr wrap="square">
            <a:spAutoFit/>
          </a:bodyPr>
          <a:lstStyle/>
          <a:p>
            <a:pPr marL="285750" indent="-285750">
              <a:buFontTx/>
              <a:buChar char="-"/>
            </a:pPr>
            <a:r>
              <a:rPr lang="en-US" altLang="zh-CN" dirty="0" err="1">
                <a:latin typeface="Comic Sans MS" panose="030F0702030302020204" pitchFamily="66" charset="0"/>
              </a:rPr>
              <a:t>Deepseek</a:t>
            </a:r>
            <a:r>
              <a:rPr lang="zh-CN" altLang="en-US" dirty="0">
                <a:latin typeface="Comic Sans MS" panose="030F0702030302020204" pitchFamily="66" charset="0"/>
              </a:rPr>
              <a:t> </a:t>
            </a:r>
            <a:r>
              <a:rPr lang="en-US" altLang="zh-CN" dirty="0">
                <a:latin typeface="Comic Sans MS" panose="030F0702030302020204" pitchFamily="66" charset="0"/>
              </a:rPr>
              <a:t>can solve our problem by word.</a:t>
            </a:r>
          </a:p>
          <a:p>
            <a:pPr marL="285750" indent="-285750">
              <a:buFontTx/>
              <a:buChar char="-"/>
            </a:pPr>
            <a:r>
              <a:rPr lang="en-US" altLang="zh-CN" dirty="0">
                <a:latin typeface="Comic Sans MS" panose="030F0702030302020204" pitchFamily="66" charset="0"/>
              </a:rPr>
              <a:t> Sora can generate some specific videos to meet the people’s needs.</a:t>
            </a:r>
            <a:endParaRPr lang="en-US" altLang="zh-CN" dirty="0"/>
          </a:p>
        </p:txBody>
      </p:sp>
    </p:spTree>
    <p:extLst>
      <p:ext uri="{BB962C8B-B14F-4D97-AF65-F5344CB8AC3E}">
        <p14:creationId xmlns:p14="http://schemas.microsoft.com/office/powerpoint/2010/main" val="20995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4BB39-407C-5028-D30C-52EB12D74DB1}"/>
            </a:ext>
          </a:extLst>
        </p:cNvPr>
        <p:cNvGrpSpPr/>
        <p:nvPr/>
      </p:nvGrpSpPr>
      <p:grpSpPr>
        <a:xfrm>
          <a:off x="0" y="0"/>
          <a:ext cx="0" cy="0"/>
          <a:chOff x="0" y="0"/>
          <a:chExt cx="0" cy="0"/>
        </a:xfrm>
      </p:grpSpPr>
      <p:grpSp>
        <p:nvGrpSpPr>
          <p:cNvPr id="2" name="组 21">
            <a:extLst>
              <a:ext uri="{FF2B5EF4-FFF2-40B4-BE49-F238E27FC236}">
                <a16:creationId xmlns:a16="http://schemas.microsoft.com/office/drawing/2014/main" id="{3FB29E1C-DE74-908E-FCD8-50EA8301041D}"/>
              </a:ext>
            </a:extLst>
          </p:cNvPr>
          <p:cNvGrpSpPr/>
          <p:nvPr/>
        </p:nvGrpSpPr>
        <p:grpSpPr>
          <a:xfrm>
            <a:off x="8444296" y="4199343"/>
            <a:ext cx="1359731" cy="791009"/>
            <a:chOff x="10481527" y="5831839"/>
            <a:chExt cx="1359731" cy="791009"/>
          </a:xfrm>
        </p:grpSpPr>
        <p:sp>
          <p:nvSpPr>
            <p:cNvPr id="3" name="直角三角形 2">
              <a:extLst>
                <a:ext uri="{FF2B5EF4-FFF2-40B4-BE49-F238E27FC236}">
                  <a16:creationId xmlns:a16="http://schemas.microsoft.com/office/drawing/2014/main" id="{26950843-8513-8A18-5A3B-5D809C364A2B}"/>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 name="文本框 3">
              <a:extLst>
                <a:ext uri="{FF2B5EF4-FFF2-40B4-BE49-F238E27FC236}">
                  <a16:creationId xmlns:a16="http://schemas.microsoft.com/office/drawing/2014/main" id="{D3E7E2E4-97A8-ABF7-173B-41564F9DC896}"/>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5" name="文本框 4">
              <a:extLst>
                <a:ext uri="{FF2B5EF4-FFF2-40B4-BE49-F238E27FC236}">
                  <a16:creationId xmlns:a16="http://schemas.microsoft.com/office/drawing/2014/main" id="{E3A2467C-B82B-3438-04DE-BDC83B64E603}"/>
                </a:ext>
              </a:extLst>
            </p:cNvPr>
            <p:cNvSpPr txBox="1"/>
            <p:nvPr/>
          </p:nvSpPr>
          <p:spPr>
            <a:xfrm>
              <a:off x="10481527" y="6284294"/>
              <a:ext cx="1359731"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SECOND</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6" name="直线连接符 27">
              <a:extLst>
                <a:ext uri="{FF2B5EF4-FFF2-40B4-BE49-F238E27FC236}">
                  <a16:creationId xmlns:a16="http://schemas.microsoft.com/office/drawing/2014/main" id="{EA2A9F2F-D3D8-4BC0-4BB2-B6C526AE997C}"/>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直角三角形 6">
            <a:extLst>
              <a:ext uri="{FF2B5EF4-FFF2-40B4-BE49-F238E27FC236}">
                <a16:creationId xmlns:a16="http://schemas.microsoft.com/office/drawing/2014/main" id="{EAACFE70-A7DE-5007-3E68-4041FFB4278C}"/>
              </a:ext>
            </a:extLst>
          </p:cNvPr>
          <p:cNvSpPr/>
          <p:nvPr/>
        </p:nvSpPr>
        <p:spPr>
          <a:xfrm rot="5400000">
            <a:off x="2495550" y="2349500"/>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a:extLst>
              <a:ext uri="{FF2B5EF4-FFF2-40B4-BE49-F238E27FC236}">
                <a16:creationId xmlns:a16="http://schemas.microsoft.com/office/drawing/2014/main" id="{50951E88-851D-3871-4523-6C51B947147B}"/>
              </a:ext>
            </a:extLst>
          </p:cNvPr>
          <p:cNvSpPr/>
          <p:nvPr/>
        </p:nvSpPr>
        <p:spPr>
          <a:xfrm>
            <a:off x="3120390" y="2937459"/>
            <a:ext cx="5215890" cy="954107"/>
          </a:xfrm>
          <a:prstGeom prst="rect">
            <a:avLst/>
          </a:prstGeom>
          <a:noFill/>
        </p:spPr>
        <p:txBody>
          <a:bodyPr wrap="square" rtlCol="0">
            <a:spAutoFit/>
          </a:bodyPr>
          <a:lstStyle/>
          <a:p>
            <a:pPr algn="ctr"/>
            <a:r>
              <a:rPr kumimoji="1" lang="en-US" altLang="zh-CN" sz="2800" b="1" dirty="0">
                <a:solidFill>
                  <a:srgbClr val="44546A"/>
                </a:solidFill>
                <a:latin typeface="Microsoft YaHei" charset="-122"/>
                <a:ea typeface="Microsoft YaHei" charset="-122"/>
                <a:cs typeface="Microsoft YaHei" charset="-122"/>
              </a:rPr>
              <a:t>What is </a:t>
            </a:r>
          </a:p>
          <a:p>
            <a:pPr algn="ctr"/>
            <a:r>
              <a:rPr kumimoji="1" lang="en-US" altLang="zh-CN" sz="2800" b="1" dirty="0">
                <a:solidFill>
                  <a:srgbClr val="44546A"/>
                </a:solidFill>
                <a:latin typeface="Microsoft YaHei" charset="-122"/>
                <a:ea typeface="Microsoft YaHei" charset="-122"/>
                <a:cs typeface="Microsoft YaHei" charset="-122"/>
              </a:rPr>
              <a:t>the big data analysis</a:t>
            </a:r>
            <a:endParaRPr kumimoji="1" lang="zh-CN" altLang="en-US" sz="2800" b="1" dirty="0">
              <a:solidFill>
                <a:srgbClr val="44546A"/>
              </a:solidFill>
              <a:latin typeface="Microsoft YaHei" charset="-122"/>
              <a:ea typeface="Microsoft YaHei" charset="-122"/>
              <a:cs typeface="Microsoft YaHei" charset="-122"/>
            </a:endParaRPr>
          </a:p>
        </p:txBody>
      </p:sp>
      <p:sp>
        <p:nvSpPr>
          <p:cNvPr id="9" name="矩形 8">
            <a:extLst>
              <a:ext uri="{FF2B5EF4-FFF2-40B4-BE49-F238E27FC236}">
                <a16:creationId xmlns:a16="http://schemas.microsoft.com/office/drawing/2014/main" id="{0AFBAEFB-B5BF-481B-18B1-AFC1D63F475A}"/>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845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FA9E6-CEF6-DA1C-A2B1-DB66BB72783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2B6E17F9-2B52-F41B-E594-1069BAFBF583}"/>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a:extLst>
              <a:ext uri="{FF2B5EF4-FFF2-40B4-BE49-F238E27FC236}">
                <a16:creationId xmlns:a16="http://schemas.microsoft.com/office/drawing/2014/main" id="{B3992B0F-4A09-1DB8-35D1-24E6423F84EA}"/>
              </a:ext>
            </a:extLst>
          </p:cNvPr>
          <p:cNvSpPr/>
          <p:nvPr/>
        </p:nvSpPr>
        <p:spPr>
          <a:xfrm rot="5400000">
            <a:off x="459522" y="313852"/>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18" name="图片 17">
            <a:extLst>
              <a:ext uri="{FF2B5EF4-FFF2-40B4-BE49-F238E27FC236}">
                <a16:creationId xmlns:a16="http://schemas.microsoft.com/office/drawing/2014/main" id="{97BF2C92-2370-4537-A50A-9DEAD08DD851}"/>
              </a:ext>
            </a:extLst>
          </p:cNvPr>
          <p:cNvPicPr>
            <a:picLocks noChangeAspect="1"/>
          </p:cNvPicPr>
          <p:nvPr/>
        </p:nvPicPr>
        <p:blipFill>
          <a:blip r:embed="rId2"/>
          <a:stretch>
            <a:fillRect/>
          </a:stretch>
        </p:blipFill>
        <p:spPr>
          <a:xfrm>
            <a:off x="459522" y="908390"/>
            <a:ext cx="3915628" cy="5050166"/>
          </a:xfrm>
          <a:prstGeom prst="rect">
            <a:avLst/>
          </a:prstGeom>
        </p:spPr>
      </p:pic>
      <p:grpSp>
        <p:nvGrpSpPr>
          <p:cNvPr id="4" name="组 21">
            <a:extLst>
              <a:ext uri="{FF2B5EF4-FFF2-40B4-BE49-F238E27FC236}">
                <a16:creationId xmlns:a16="http://schemas.microsoft.com/office/drawing/2014/main" id="{796AA9D5-3B67-58F7-D0F9-FCF43B7DB2CB}"/>
              </a:ext>
            </a:extLst>
          </p:cNvPr>
          <p:cNvGrpSpPr/>
          <p:nvPr/>
        </p:nvGrpSpPr>
        <p:grpSpPr>
          <a:xfrm>
            <a:off x="10565195" y="5849847"/>
            <a:ext cx="1359732" cy="791009"/>
            <a:chOff x="10481526" y="5831839"/>
            <a:chExt cx="1359732" cy="791009"/>
          </a:xfrm>
        </p:grpSpPr>
        <p:sp>
          <p:nvSpPr>
            <p:cNvPr id="5" name="直角三角形 4">
              <a:extLst>
                <a:ext uri="{FF2B5EF4-FFF2-40B4-BE49-F238E27FC236}">
                  <a16:creationId xmlns:a16="http://schemas.microsoft.com/office/drawing/2014/main" id="{EA738CC8-7F8C-633D-CBFD-2C472FA079F9}"/>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框 5">
              <a:extLst>
                <a:ext uri="{FF2B5EF4-FFF2-40B4-BE49-F238E27FC236}">
                  <a16:creationId xmlns:a16="http://schemas.microsoft.com/office/drawing/2014/main" id="{92211DAD-1A25-CD3C-C3BB-A095A8DD292D}"/>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7" name="文本框 6">
              <a:extLst>
                <a:ext uri="{FF2B5EF4-FFF2-40B4-BE49-F238E27FC236}">
                  <a16:creationId xmlns:a16="http://schemas.microsoft.com/office/drawing/2014/main" id="{81A18D52-67DF-3642-70D0-F396364CFA11}"/>
                </a:ext>
              </a:extLst>
            </p:cNvPr>
            <p:cNvSpPr txBox="1"/>
            <p:nvPr/>
          </p:nvSpPr>
          <p:spPr>
            <a:xfrm>
              <a:off x="10481526" y="6284294"/>
              <a:ext cx="1359732"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SECOND 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8" name="直线连接符 27">
              <a:extLst>
                <a:ext uri="{FF2B5EF4-FFF2-40B4-BE49-F238E27FC236}">
                  <a16:creationId xmlns:a16="http://schemas.microsoft.com/office/drawing/2014/main" id="{804A4485-DE28-D91A-4AAC-63CD6EF246A5}"/>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9ABC9A96-B1F1-8BB7-AC1A-B17954BACC55}"/>
              </a:ext>
            </a:extLst>
          </p:cNvPr>
          <p:cNvPicPr>
            <a:picLocks noChangeAspect="1"/>
          </p:cNvPicPr>
          <p:nvPr/>
        </p:nvPicPr>
        <p:blipFill>
          <a:blip r:embed="rId3"/>
          <a:stretch>
            <a:fillRect/>
          </a:stretch>
        </p:blipFill>
        <p:spPr>
          <a:xfrm>
            <a:off x="4469468" y="3060743"/>
            <a:ext cx="2233810" cy="729561"/>
          </a:xfrm>
          <a:prstGeom prst="rect">
            <a:avLst/>
          </a:prstGeom>
        </p:spPr>
      </p:pic>
      <p:pic>
        <p:nvPicPr>
          <p:cNvPr id="11" name="图片 10">
            <a:extLst>
              <a:ext uri="{FF2B5EF4-FFF2-40B4-BE49-F238E27FC236}">
                <a16:creationId xmlns:a16="http://schemas.microsoft.com/office/drawing/2014/main" id="{229F25BC-281C-65D4-6EA9-2935BD1778CC}"/>
              </a:ext>
            </a:extLst>
          </p:cNvPr>
          <p:cNvPicPr>
            <a:picLocks noChangeAspect="1"/>
          </p:cNvPicPr>
          <p:nvPr/>
        </p:nvPicPr>
        <p:blipFill>
          <a:blip r:embed="rId4"/>
          <a:srcRect l="7227" r="4326"/>
          <a:stretch/>
        </p:blipFill>
        <p:spPr>
          <a:xfrm>
            <a:off x="4469468" y="543609"/>
            <a:ext cx="2233810" cy="729562"/>
          </a:xfrm>
          <a:prstGeom prst="rect">
            <a:avLst/>
          </a:prstGeom>
        </p:spPr>
      </p:pic>
      <p:sp>
        <p:nvSpPr>
          <p:cNvPr id="13" name="文本框 12">
            <a:extLst>
              <a:ext uri="{FF2B5EF4-FFF2-40B4-BE49-F238E27FC236}">
                <a16:creationId xmlns:a16="http://schemas.microsoft.com/office/drawing/2014/main" id="{58EBC9E9-687F-375D-261F-7E05C1E17E76}"/>
              </a:ext>
            </a:extLst>
          </p:cNvPr>
          <p:cNvSpPr txBox="1"/>
          <p:nvPr/>
        </p:nvSpPr>
        <p:spPr>
          <a:xfrm>
            <a:off x="4469468" y="4095520"/>
            <a:ext cx="6096000" cy="1754326"/>
          </a:xfrm>
          <a:prstGeom prst="rect">
            <a:avLst/>
          </a:prstGeom>
          <a:noFill/>
        </p:spPr>
        <p:txBody>
          <a:bodyPr wrap="square">
            <a:spAutoFit/>
          </a:bodyPr>
          <a:lstStyle/>
          <a:p>
            <a:r>
              <a:rPr lang="en-US" altLang="zh-CN" sz="1800" dirty="0">
                <a:effectLst/>
                <a:latin typeface="Comic Sans MS" panose="030F0702030302020204" pitchFamily="66" charset="0"/>
                <a:ea typeface="宋体" panose="02010600030101010101" pitchFamily="2" charset="-122"/>
                <a:cs typeface="Times New Roman" panose="02020603050405020304" pitchFamily="18" charset="0"/>
              </a:rPr>
              <a:t>"Big data analytics describes the process of uncovering trends, patterns, and correlations in large amounts of raw data to help make data-informed decisions. These processes use familiar statistical analysis techniques—like clustering and regression—and apply them to more extensive datasets with the help of newer tools. "</a:t>
            </a:r>
            <a:endParaRPr lang="zh-CN" altLang="en-US" dirty="0">
              <a:latin typeface="Comic Sans MS" panose="030F0702030302020204" pitchFamily="66" charset="0"/>
            </a:endParaRPr>
          </a:p>
        </p:txBody>
      </p:sp>
      <p:sp>
        <p:nvSpPr>
          <p:cNvPr id="15" name="文本框 14">
            <a:extLst>
              <a:ext uri="{FF2B5EF4-FFF2-40B4-BE49-F238E27FC236}">
                <a16:creationId xmlns:a16="http://schemas.microsoft.com/office/drawing/2014/main" id="{31A9C6C3-BF49-DE27-45ED-ACD882903A18}"/>
              </a:ext>
            </a:extLst>
          </p:cNvPr>
          <p:cNvSpPr txBox="1"/>
          <p:nvPr/>
        </p:nvSpPr>
        <p:spPr>
          <a:xfrm>
            <a:off x="4469468" y="1566928"/>
            <a:ext cx="6128657" cy="1200329"/>
          </a:xfrm>
          <a:prstGeom prst="rect">
            <a:avLst/>
          </a:prstGeom>
          <a:noFill/>
        </p:spPr>
        <p:txBody>
          <a:bodyPr wrap="square">
            <a:spAutoFit/>
          </a:bodyPr>
          <a:lstStyle/>
          <a:p>
            <a:r>
              <a:rPr lang="en-US" altLang="zh-CN" sz="1800" dirty="0">
                <a:effectLst/>
                <a:latin typeface="Comic Sans MS" panose="030F0702030302020204" pitchFamily="66" charset="0"/>
                <a:ea typeface="宋体" panose="02010600030101010101" pitchFamily="2" charset="-122"/>
                <a:cs typeface="Times New Roman" panose="02020603050405020304" pitchFamily="18" charset="0"/>
              </a:rPr>
              <a:t>“Data is woven into the everyday fabric of our lives. With the rise of mobile, social media, and so on, we now transmit more data than ever before—and at a dizzying speed. </a:t>
            </a:r>
            <a:endParaRPr lang="zh-CN" altLang="en-US" dirty="0">
              <a:latin typeface="Comic Sans MS" panose="030F0702030302020204" pitchFamily="66" charset="0"/>
            </a:endParaRPr>
          </a:p>
        </p:txBody>
      </p:sp>
    </p:spTree>
    <p:extLst>
      <p:ext uri="{BB962C8B-B14F-4D97-AF65-F5344CB8AC3E}">
        <p14:creationId xmlns:p14="http://schemas.microsoft.com/office/powerpoint/2010/main" val="283092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EBC5F-5F3D-2660-CF99-B33678E46EBE}"/>
            </a:ext>
          </a:extLst>
        </p:cNvPr>
        <p:cNvGrpSpPr/>
        <p:nvPr/>
      </p:nvGrpSpPr>
      <p:grpSpPr>
        <a:xfrm>
          <a:off x="0" y="0"/>
          <a:ext cx="0" cy="0"/>
          <a:chOff x="0" y="0"/>
          <a:chExt cx="0" cy="0"/>
        </a:xfrm>
      </p:grpSpPr>
      <p:grpSp>
        <p:nvGrpSpPr>
          <p:cNvPr id="2" name="组 21">
            <a:extLst>
              <a:ext uri="{FF2B5EF4-FFF2-40B4-BE49-F238E27FC236}">
                <a16:creationId xmlns:a16="http://schemas.microsoft.com/office/drawing/2014/main" id="{584CEB8D-FD96-1889-9415-B8B1007BFD48}"/>
              </a:ext>
            </a:extLst>
          </p:cNvPr>
          <p:cNvGrpSpPr/>
          <p:nvPr/>
        </p:nvGrpSpPr>
        <p:grpSpPr>
          <a:xfrm>
            <a:off x="8569330" y="4199343"/>
            <a:ext cx="1234697" cy="791009"/>
            <a:chOff x="10606561" y="5831839"/>
            <a:chExt cx="1234697" cy="791009"/>
          </a:xfrm>
        </p:grpSpPr>
        <p:sp>
          <p:nvSpPr>
            <p:cNvPr id="3" name="直角三角形 2">
              <a:extLst>
                <a:ext uri="{FF2B5EF4-FFF2-40B4-BE49-F238E27FC236}">
                  <a16:creationId xmlns:a16="http://schemas.microsoft.com/office/drawing/2014/main" id="{D33F4104-DCFC-E538-8E63-45A25DC0D55A}"/>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 name="文本框 3">
              <a:extLst>
                <a:ext uri="{FF2B5EF4-FFF2-40B4-BE49-F238E27FC236}">
                  <a16:creationId xmlns:a16="http://schemas.microsoft.com/office/drawing/2014/main" id="{8CFB50CB-B91B-24DF-E7B5-23546C67D7C0}"/>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5" name="文本框 4">
              <a:extLst>
                <a:ext uri="{FF2B5EF4-FFF2-40B4-BE49-F238E27FC236}">
                  <a16:creationId xmlns:a16="http://schemas.microsoft.com/office/drawing/2014/main" id="{CD6B4DDE-BACB-0FEA-4E52-E09CB66CD717}"/>
                </a:ext>
              </a:extLst>
            </p:cNvPr>
            <p:cNvSpPr txBox="1"/>
            <p:nvPr/>
          </p:nvSpPr>
          <p:spPr>
            <a:xfrm>
              <a:off x="10606561" y="6284294"/>
              <a:ext cx="1234697"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THIRD</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6" name="直线连接符 27">
              <a:extLst>
                <a:ext uri="{FF2B5EF4-FFF2-40B4-BE49-F238E27FC236}">
                  <a16:creationId xmlns:a16="http://schemas.microsoft.com/office/drawing/2014/main" id="{4339537E-3E01-0564-C1B0-F67763FA6EBB}"/>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直角三角形 6">
            <a:extLst>
              <a:ext uri="{FF2B5EF4-FFF2-40B4-BE49-F238E27FC236}">
                <a16:creationId xmlns:a16="http://schemas.microsoft.com/office/drawing/2014/main" id="{98007CB8-4C44-D508-2179-08B890FA2EF6}"/>
              </a:ext>
            </a:extLst>
          </p:cNvPr>
          <p:cNvSpPr/>
          <p:nvPr/>
        </p:nvSpPr>
        <p:spPr>
          <a:xfrm rot="5400000">
            <a:off x="2495550" y="2349500"/>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a:extLst>
              <a:ext uri="{FF2B5EF4-FFF2-40B4-BE49-F238E27FC236}">
                <a16:creationId xmlns:a16="http://schemas.microsoft.com/office/drawing/2014/main" id="{5DF19026-FC85-E86C-2C61-8E8C102014C3}"/>
              </a:ext>
            </a:extLst>
          </p:cNvPr>
          <p:cNvSpPr/>
          <p:nvPr/>
        </p:nvSpPr>
        <p:spPr>
          <a:xfrm>
            <a:off x="3120390" y="2937459"/>
            <a:ext cx="5215890" cy="954107"/>
          </a:xfrm>
          <a:prstGeom prst="rect">
            <a:avLst/>
          </a:prstGeom>
          <a:noFill/>
        </p:spPr>
        <p:txBody>
          <a:bodyPr wrap="square" rtlCol="0">
            <a:spAutoFit/>
          </a:bodyPr>
          <a:lstStyle/>
          <a:p>
            <a:pPr algn="ctr"/>
            <a:r>
              <a:rPr kumimoji="1" lang="en-US" altLang="zh-CN" sz="2800" b="1" dirty="0">
                <a:solidFill>
                  <a:srgbClr val="44546A"/>
                </a:solidFill>
                <a:latin typeface="Microsoft YaHei" charset="-122"/>
                <a:ea typeface="Microsoft YaHei" charset="-122"/>
                <a:cs typeface="Microsoft YaHei" charset="-122"/>
              </a:rPr>
              <a:t>History of</a:t>
            </a:r>
          </a:p>
          <a:p>
            <a:pPr algn="ctr"/>
            <a:r>
              <a:rPr kumimoji="1" lang="en-US" altLang="zh-CN" sz="2800" b="1" dirty="0">
                <a:solidFill>
                  <a:srgbClr val="44546A"/>
                </a:solidFill>
                <a:latin typeface="Microsoft YaHei" charset="-122"/>
                <a:ea typeface="Microsoft YaHei" charset="-122"/>
                <a:cs typeface="Microsoft YaHei" charset="-122"/>
              </a:rPr>
              <a:t>big data analysis</a:t>
            </a:r>
            <a:endParaRPr kumimoji="1" lang="zh-CN" altLang="en-US" sz="2800" b="1" dirty="0">
              <a:solidFill>
                <a:srgbClr val="44546A"/>
              </a:solidFill>
              <a:latin typeface="Microsoft YaHei" charset="-122"/>
              <a:ea typeface="Microsoft YaHei" charset="-122"/>
              <a:cs typeface="Microsoft YaHei" charset="-122"/>
            </a:endParaRPr>
          </a:p>
        </p:txBody>
      </p:sp>
      <p:sp>
        <p:nvSpPr>
          <p:cNvPr id="9" name="矩形 8">
            <a:extLst>
              <a:ext uri="{FF2B5EF4-FFF2-40B4-BE49-F238E27FC236}">
                <a16:creationId xmlns:a16="http://schemas.microsoft.com/office/drawing/2014/main" id="{71B61B03-58CD-187E-73B0-26C9B1F813C3}"/>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097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A757-0C8E-BEFC-AC25-52C1FBF9BB99}"/>
            </a:ext>
          </a:extLst>
        </p:cNvPr>
        <p:cNvGrpSpPr/>
        <p:nvPr/>
      </p:nvGrpSpPr>
      <p:grpSpPr>
        <a:xfrm>
          <a:off x="0" y="0"/>
          <a:ext cx="0" cy="0"/>
          <a:chOff x="0" y="0"/>
          <a:chExt cx="0" cy="0"/>
        </a:xfrm>
      </p:grpSpPr>
      <p:pic>
        <p:nvPicPr>
          <p:cNvPr id="2052" name="Picture 4" descr="undefined">
            <a:extLst>
              <a:ext uri="{FF2B5EF4-FFF2-40B4-BE49-F238E27FC236}">
                <a16:creationId xmlns:a16="http://schemas.microsoft.com/office/drawing/2014/main" id="{9A842AED-9D09-EE7D-9535-4134052AC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327" y="3732003"/>
            <a:ext cx="2465223" cy="178867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3CD4B256-7F04-FD0B-D8AD-B089DDB65883}"/>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 21">
            <a:extLst>
              <a:ext uri="{FF2B5EF4-FFF2-40B4-BE49-F238E27FC236}">
                <a16:creationId xmlns:a16="http://schemas.microsoft.com/office/drawing/2014/main" id="{73CD97CC-9B69-5B6F-ABC5-48B811138B4F}"/>
              </a:ext>
            </a:extLst>
          </p:cNvPr>
          <p:cNvGrpSpPr/>
          <p:nvPr/>
        </p:nvGrpSpPr>
        <p:grpSpPr>
          <a:xfrm>
            <a:off x="10690230" y="5849847"/>
            <a:ext cx="1234697" cy="791009"/>
            <a:chOff x="10606561" y="5831839"/>
            <a:chExt cx="1234697" cy="791009"/>
          </a:xfrm>
        </p:grpSpPr>
        <p:sp>
          <p:nvSpPr>
            <p:cNvPr id="5" name="直角三角形 4">
              <a:extLst>
                <a:ext uri="{FF2B5EF4-FFF2-40B4-BE49-F238E27FC236}">
                  <a16:creationId xmlns:a16="http://schemas.microsoft.com/office/drawing/2014/main" id="{DE59CCE3-51B5-7E4F-A8F2-B593B18BD148}"/>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框 5">
              <a:extLst>
                <a:ext uri="{FF2B5EF4-FFF2-40B4-BE49-F238E27FC236}">
                  <a16:creationId xmlns:a16="http://schemas.microsoft.com/office/drawing/2014/main" id="{7DC991F6-202F-9EA7-E01C-775AD9DDE5C2}"/>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7" name="文本框 6">
              <a:extLst>
                <a:ext uri="{FF2B5EF4-FFF2-40B4-BE49-F238E27FC236}">
                  <a16:creationId xmlns:a16="http://schemas.microsoft.com/office/drawing/2014/main" id="{A22F5CFA-AF7C-753E-DEFE-70A03AA7F65A}"/>
                </a:ext>
              </a:extLst>
            </p:cNvPr>
            <p:cNvSpPr txBox="1"/>
            <p:nvPr/>
          </p:nvSpPr>
          <p:spPr>
            <a:xfrm>
              <a:off x="10606561" y="6284294"/>
              <a:ext cx="1234697"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THIRD</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8" name="直线连接符 27">
              <a:extLst>
                <a:ext uri="{FF2B5EF4-FFF2-40B4-BE49-F238E27FC236}">
                  <a16:creationId xmlns:a16="http://schemas.microsoft.com/office/drawing/2014/main" id="{4EC8F006-DF43-B447-09A9-0BB6BB24C384}"/>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9DE42390-BDF2-1337-2ACB-37D696DB0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6" y="561502"/>
            <a:ext cx="2718234" cy="2123851"/>
          </a:xfrm>
          <a:prstGeom prst="rect">
            <a:avLst/>
          </a:prstGeom>
          <a:noFill/>
          <a:extLst>
            <a:ext uri="{909E8E84-426E-40DD-AFC4-6F175D3DCCD1}">
              <a14:hiddenFill xmlns:a14="http://schemas.microsoft.com/office/drawing/2010/main">
                <a:solidFill>
                  <a:srgbClr val="FFFFFF"/>
                </a:solidFill>
              </a14:hiddenFill>
            </a:ext>
          </a:extLst>
        </p:spPr>
      </p:pic>
      <p:sp>
        <p:nvSpPr>
          <p:cNvPr id="16" name="直角三角形 15">
            <a:extLst>
              <a:ext uri="{FF2B5EF4-FFF2-40B4-BE49-F238E27FC236}">
                <a16:creationId xmlns:a16="http://schemas.microsoft.com/office/drawing/2014/main" id="{790D5CF8-4A26-0F80-9617-22A09D3D2BB7}"/>
              </a:ext>
            </a:extLst>
          </p:cNvPr>
          <p:cNvSpPr/>
          <p:nvPr/>
        </p:nvSpPr>
        <p:spPr>
          <a:xfrm rot="5400000">
            <a:off x="695325" y="561502"/>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5" name="文本框 14">
            <a:extLst>
              <a:ext uri="{FF2B5EF4-FFF2-40B4-BE49-F238E27FC236}">
                <a16:creationId xmlns:a16="http://schemas.microsoft.com/office/drawing/2014/main" id="{EA85057D-AFA5-D76B-3037-55339FCC051A}"/>
              </a:ext>
            </a:extLst>
          </p:cNvPr>
          <p:cNvSpPr txBox="1"/>
          <p:nvPr/>
        </p:nvSpPr>
        <p:spPr>
          <a:xfrm>
            <a:off x="3548917" y="561502"/>
            <a:ext cx="4474633" cy="2954848"/>
          </a:xfrm>
          <a:prstGeom prst="rect">
            <a:avLst/>
          </a:prstGeom>
          <a:noFill/>
        </p:spPr>
        <p:txBody>
          <a:bodyPr wrap="square">
            <a:spAutoFit/>
          </a:bodyPr>
          <a:lstStyle/>
          <a:p>
            <a:pPr indent="228600" algn="just">
              <a:lnSpc>
                <a:spcPct val="150000"/>
              </a:lnSpc>
            </a:pPr>
            <a:r>
              <a:rPr lang="en-US" altLang="zh-CN" sz="1800" i="1" kern="100" dirty="0">
                <a:solidFill>
                  <a:srgbClr val="000000"/>
                </a:solidFill>
                <a:effectLst/>
                <a:latin typeface="Comic Sans MS" panose="030F0702030302020204" pitchFamily="66" charset="0"/>
                <a:ea typeface="宋体" panose="02010600030101010101" pitchFamily="2" charset="-122"/>
                <a:cs typeface="Arial" panose="020B0604020202020204" pitchFamily="34" charset="0"/>
              </a:rPr>
              <a:t>Most people think that big data analytics should be a technology that has emerged in last few decades, but it’s really not. The earliest examples we have od humans storing and analyzing data are the tally sticks, which date back to 18,000 BCE!</a:t>
            </a:r>
          </a:p>
        </p:txBody>
      </p:sp>
      <p:pic>
        <p:nvPicPr>
          <p:cNvPr id="2054" name="Picture 6" descr="中国古代古籍纸张种类介绍">
            <a:extLst>
              <a:ext uri="{FF2B5EF4-FFF2-40B4-BE49-F238E27FC236}">
                <a16:creationId xmlns:a16="http://schemas.microsoft.com/office/drawing/2014/main" id="{D2EC3278-E90F-F998-8B66-D366352C5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317" y="3951919"/>
            <a:ext cx="2142086" cy="134884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fined">
            <a:extLst>
              <a:ext uri="{FF2B5EF4-FFF2-40B4-BE49-F238E27FC236}">
                <a16:creationId xmlns:a16="http://schemas.microsoft.com/office/drawing/2014/main" id="{F4224D80-860D-5277-B0F0-A578163CAD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450" y="3637093"/>
            <a:ext cx="1152525" cy="1978500"/>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右 16">
            <a:extLst>
              <a:ext uri="{FF2B5EF4-FFF2-40B4-BE49-F238E27FC236}">
                <a16:creationId xmlns:a16="http://schemas.microsoft.com/office/drawing/2014/main" id="{04B20DDE-BAA2-4748-F3AA-923849CA30BC}"/>
              </a:ext>
            </a:extLst>
          </p:cNvPr>
          <p:cNvSpPr/>
          <p:nvPr/>
        </p:nvSpPr>
        <p:spPr>
          <a:xfrm rot="5400000">
            <a:off x="1208322" y="3024313"/>
            <a:ext cx="432782" cy="273820"/>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B41F3CA9-0E9B-6E3A-AB55-6D32CDB9A9F5}"/>
              </a:ext>
            </a:extLst>
          </p:cNvPr>
          <p:cNvSpPr/>
          <p:nvPr/>
        </p:nvSpPr>
        <p:spPr>
          <a:xfrm>
            <a:off x="2106975" y="4438731"/>
            <a:ext cx="502285" cy="356235"/>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3FE0B3D1-1850-2436-71D8-303F47A5EF16}"/>
              </a:ext>
            </a:extLst>
          </p:cNvPr>
          <p:cNvSpPr/>
          <p:nvPr/>
        </p:nvSpPr>
        <p:spPr>
          <a:xfrm>
            <a:off x="4968022" y="4448223"/>
            <a:ext cx="502285" cy="356235"/>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F03CA8A-0601-B39C-B9D3-8C5915B5C079}"/>
              </a:ext>
            </a:extLst>
          </p:cNvPr>
          <p:cNvSpPr txBox="1"/>
          <p:nvPr/>
        </p:nvSpPr>
        <p:spPr>
          <a:xfrm>
            <a:off x="8737600" y="598630"/>
            <a:ext cx="3183465" cy="1754326"/>
          </a:xfrm>
          <a:prstGeom prst="rect">
            <a:avLst/>
          </a:prstGeom>
          <a:noFill/>
        </p:spPr>
        <p:txBody>
          <a:bodyPr wrap="square" rtlCol="0">
            <a:spAutoFit/>
          </a:bodyPr>
          <a:lstStyle/>
          <a:p>
            <a:r>
              <a:rPr lang="en-US" altLang="zh-CN" dirty="0"/>
              <a:t>With the evolution of storage media, we creating various of methods about to analysis the data and extract useful information from the big </a:t>
            </a:r>
            <a:r>
              <a:rPr lang="en-US" altLang="zh-CN" dirty="0" err="1"/>
              <a:t>datas</a:t>
            </a:r>
            <a:r>
              <a:rPr lang="en-US" altLang="zh-CN" dirty="0"/>
              <a:t>.</a:t>
            </a:r>
          </a:p>
        </p:txBody>
      </p:sp>
    </p:spTree>
    <p:extLst>
      <p:ext uri="{BB962C8B-B14F-4D97-AF65-F5344CB8AC3E}">
        <p14:creationId xmlns:p14="http://schemas.microsoft.com/office/powerpoint/2010/main" val="12608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7F63C-B432-D9F5-DD34-A50213985EC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A86A83D-DAF7-2D4F-2B47-70185B696E7F}"/>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 21">
            <a:extLst>
              <a:ext uri="{FF2B5EF4-FFF2-40B4-BE49-F238E27FC236}">
                <a16:creationId xmlns:a16="http://schemas.microsoft.com/office/drawing/2014/main" id="{C88D0005-6096-773D-8777-F994A8730F10}"/>
              </a:ext>
            </a:extLst>
          </p:cNvPr>
          <p:cNvGrpSpPr/>
          <p:nvPr/>
        </p:nvGrpSpPr>
        <p:grpSpPr>
          <a:xfrm>
            <a:off x="10690230" y="5849847"/>
            <a:ext cx="1234697" cy="791009"/>
            <a:chOff x="10606561" y="5831839"/>
            <a:chExt cx="1234697" cy="791009"/>
          </a:xfrm>
        </p:grpSpPr>
        <p:sp>
          <p:nvSpPr>
            <p:cNvPr id="5" name="直角三角形 4">
              <a:extLst>
                <a:ext uri="{FF2B5EF4-FFF2-40B4-BE49-F238E27FC236}">
                  <a16:creationId xmlns:a16="http://schemas.microsoft.com/office/drawing/2014/main" id="{0868D04D-A1EB-670C-E0A7-7F7CFBEF5452}"/>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 name="文本框 5">
              <a:extLst>
                <a:ext uri="{FF2B5EF4-FFF2-40B4-BE49-F238E27FC236}">
                  <a16:creationId xmlns:a16="http://schemas.microsoft.com/office/drawing/2014/main" id="{263AB2D5-1218-85C0-A8E6-650D4C281562}"/>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7" name="文本框 6">
              <a:extLst>
                <a:ext uri="{FF2B5EF4-FFF2-40B4-BE49-F238E27FC236}">
                  <a16:creationId xmlns:a16="http://schemas.microsoft.com/office/drawing/2014/main" id="{929520C6-1547-8D1D-7059-25EFC243BB02}"/>
                </a:ext>
              </a:extLst>
            </p:cNvPr>
            <p:cNvSpPr txBox="1"/>
            <p:nvPr/>
          </p:nvSpPr>
          <p:spPr>
            <a:xfrm>
              <a:off x="10606561" y="6284294"/>
              <a:ext cx="1234697"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THIRD</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8" name="直线连接符 27">
              <a:extLst>
                <a:ext uri="{FF2B5EF4-FFF2-40B4-BE49-F238E27FC236}">
                  <a16:creationId xmlns:a16="http://schemas.microsoft.com/office/drawing/2014/main" id="{57237792-4C5B-97A2-C03F-6DC33C62B7CF}"/>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直角三角形 15">
            <a:extLst>
              <a:ext uri="{FF2B5EF4-FFF2-40B4-BE49-F238E27FC236}">
                <a16:creationId xmlns:a16="http://schemas.microsoft.com/office/drawing/2014/main" id="{9B0FDEF9-1EC0-8E63-7408-142D88114067}"/>
              </a:ext>
            </a:extLst>
          </p:cNvPr>
          <p:cNvSpPr/>
          <p:nvPr/>
        </p:nvSpPr>
        <p:spPr>
          <a:xfrm rot="5400000">
            <a:off x="695325" y="561502"/>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 name="矩形 2">
            <a:extLst>
              <a:ext uri="{FF2B5EF4-FFF2-40B4-BE49-F238E27FC236}">
                <a16:creationId xmlns:a16="http://schemas.microsoft.com/office/drawing/2014/main" id="{9C1BA808-3F8D-D4BA-6F80-7EA95102E957}"/>
              </a:ext>
            </a:extLst>
          </p:cNvPr>
          <p:cNvSpPr/>
          <p:nvPr/>
        </p:nvSpPr>
        <p:spPr>
          <a:xfrm>
            <a:off x="695324" y="561502"/>
            <a:ext cx="2162175" cy="523220"/>
          </a:xfrm>
          <a:prstGeom prst="rect">
            <a:avLst/>
          </a:prstGeom>
          <a:noFill/>
        </p:spPr>
        <p:txBody>
          <a:bodyPr wrap="square" rtlCol="0">
            <a:spAutoFit/>
          </a:bodyPr>
          <a:lstStyle/>
          <a:p>
            <a:pPr algn="ctr"/>
            <a:r>
              <a:rPr kumimoji="1" lang="en-US" altLang="zh-CN" sz="2800" b="1" dirty="0">
                <a:solidFill>
                  <a:srgbClr val="44546A"/>
                </a:solidFill>
                <a:latin typeface="Microsoft YaHei" charset="-122"/>
                <a:ea typeface="Microsoft YaHei" charset="-122"/>
                <a:cs typeface="Microsoft YaHei" charset="-122"/>
              </a:rPr>
              <a:t>evolution</a:t>
            </a:r>
            <a:endParaRPr kumimoji="1" lang="zh-CN" altLang="en-US" sz="2800" b="1" dirty="0">
              <a:solidFill>
                <a:srgbClr val="44546A"/>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0405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759FF-7C72-6624-4515-16DF31D7E4EE}"/>
            </a:ext>
          </a:extLst>
        </p:cNvPr>
        <p:cNvGrpSpPr/>
        <p:nvPr/>
      </p:nvGrpSpPr>
      <p:grpSpPr>
        <a:xfrm>
          <a:off x="0" y="0"/>
          <a:ext cx="0" cy="0"/>
          <a:chOff x="0" y="0"/>
          <a:chExt cx="0" cy="0"/>
        </a:xfrm>
      </p:grpSpPr>
      <p:grpSp>
        <p:nvGrpSpPr>
          <p:cNvPr id="2" name="组 21">
            <a:extLst>
              <a:ext uri="{FF2B5EF4-FFF2-40B4-BE49-F238E27FC236}">
                <a16:creationId xmlns:a16="http://schemas.microsoft.com/office/drawing/2014/main" id="{A6785DDC-F36D-C90B-7480-303E5579EDC0}"/>
              </a:ext>
            </a:extLst>
          </p:cNvPr>
          <p:cNvGrpSpPr/>
          <p:nvPr/>
        </p:nvGrpSpPr>
        <p:grpSpPr>
          <a:xfrm>
            <a:off x="8593375" y="4199343"/>
            <a:ext cx="1210652" cy="797359"/>
            <a:chOff x="10630606" y="5831839"/>
            <a:chExt cx="1210652" cy="797359"/>
          </a:xfrm>
        </p:grpSpPr>
        <p:sp>
          <p:nvSpPr>
            <p:cNvPr id="3" name="直角三角形 2">
              <a:extLst>
                <a:ext uri="{FF2B5EF4-FFF2-40B4-BE49-F238E27FC236}">
                  <a16:creationId xmlns:a16="http://schemas.microsoft.com/office/drawing/2014/main" id="{04CD559D-0274-F41E-02F5-B89FFA34F7CB}"/>
                </a:ext>
              </a:extLst>
            </p:cNvPr>
            <p:cNvSpPr/>
            <p:nvPr/>
          </p:nvSpPr>
          <p:spPr>
            <a:xfrm rot="16200000">
              <a:off x="11438708" y="5831839"/>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 name="文本框 3">
              <a:extLst>
                <a:ext uri="{FF2B5EF4-FFF2-40B4-BE49-F238E27FC236}">
                  <a16:creationId xmlns:a16="http://schemas.microsoft.com/office/drawing/2014/main" id="{55137B68-9065-2DF6-1DF2-D357BC5C7F16}"/>
                </a:ext>
              </a:extLst>
            </p:cNvPr>
            <p:cNvSpPr txBox="1"/>
            <p:nvPr/>
          </p:nvSpPr>
          <p:spPr>
            <a:xfrm>
              <a:off x="11285643" y="6190475"/>
              <a:ext cx="551753" cy="169277"/>
            </a:xfrm>
            <a:prstGeom prst="rect">
              <a:avLst/>
            </a:prstGeom>
            <a:noFill/>
          </p:spPr>
          <p:txBody>
            <a:bodyPr wrap="none" rtlCol="0">
              <a:spAutoFit/>
            </a:bodyPr>
            <a:lstStyle/>
            <a:p>
              <a:pPr algn="r"/>
              <a:r>
                <a:rPr kumimoji="1" lang="en-US" altLang="zh-CN" sz="500">
                  <a:solidFill>
                    <a:srgbClr val="44546A"/>
                  </a:solidFill>
                  <a:latin typeface="Microsoft YaHei Light" charset="-122"/>
                  <a:ea typeface="Microsoft YaHei Light" charset="-122"/>
                  <a:cs typeface="Microsoft YaHei Light" charset="-122"/>
                </a:rPr>
                <a:t>IRONWASTE</a:t>
              </a:r>
              <a:endParaRPr kumimoji="1" lang="zh-CN" altLang="en-US" sz="500" dirty="0">
                <a:solidFill>
                  <a:srgbClr val="44546A"/>
                </a:solidFill>
                <a:latin typeface="Microsoft YaHei Light" charset="-122"/>
                <a:ea typeface="Microsoft YaHei Light" charset="-122"/>
                <a:cs typeface="Microsoft YaHei Light" charset="-122"/>
              </a:endParaRPr>
            </a:p>
          </p:txBody>
        </p:sp>
        <p:sp>
          <p:nvSpPr>
            <p:cNvPr id="5" name="文本框 4">
              <a:extLst>
                <a:ext uri="{FF2B5EF4-FFF2-40B4-BE49-F238E27FC236}">
                  <a16:creationId xmlns:a16="http://schemas.microsoft.com/office/drawing/2014/main" id="{20C647AF-9F2F-8A11-8382-1C6D3210E824}"/>
                </a:ext>
              </a:extLst>
            </p:cNvPr>
            <p:cNvSpPr txBox="1"/>
            <p:nvPr/>
          </p:nvSpPr>
          <p:spPr>
            <a:xfrm>
              <a:off x="10630606" y="6290644"/>
              <a:ext cx="1210652" cy="338554"/>
            </a:xfrm>
            <a:prstGeom prst="rect">
              <a:avLst/>
            </a:prstGeom>
            <a:noFill/>
          </p:spPr>
          <p:txBody>
            <a:bodyPr wrap="none" rtlCol="0">
              <a:spAutoFit/>
            </a:bodyPr>
            <a:lstStyle/>
            <a:p>
              <a:pPr algn="r"/>
              <a:r>
                <a:rPr kumimoji="1" lang="en-US" altLang="zh-CN" sz="800" dirty="0">
                  <a:solidFill>
                    <a:srgbClr val="44546A"/>
                  </a:solidFill>
                  <a:latin typeface="Microsoft YaHei Light" charset="-122"/>
                  <a:ea typeface="Microsoft YaHei Light" charset="-122"/>
                  <a:cs typeface="Microsoft YaHei Light" charset="-122"/>
                </a:rPr>
                <a:t>THE</a:t>
              </a:r>
              <a:r>
                <a:rPr kumimoji="1" lang="zh-CN" altLang="en-US" sz="800" dirty="0">
                  <a:solidFill>
                    <a:srgbClr val="44546A"/>
                  </a:solidFill>
                  <a:latin typeface="Microsoft YaHei Light" charset="-122"/>
                  <a:ea typeface="Microsoft YaHei Light" charset="-122"/>
                  <a:cs typeface="Microsoft YaHei Light" charset="-122"/>
                </a:rPr>
                <a:t> </a:t>
              </a:r>
              <a:r>
                <a:rPr kumimoji="1" lang="en-US" altLang="zh-CN" sz="800" dirty="0">
                  <a:solidFill>
                    <a:srgbClr val="44546A"/>
                  </a:solidFill>
                  <a:latin typeface="Microsoft YaHei Light" charset="-122"/>
                  <a:ea typeface="Microsoft YaHei Light" charset="-122"/>
                  <a:cs typeface="Microsoft YaHei Light" charset="-122"/>
                </a:rPr>
                <a:t>FOUR CHARPTER</a:t>
              </a:r>
            </a:p>
            <a:p>
              <a:pPr algn="r"/>
              <a:endParaRPr kumimoji="1" lang="zh-CN" altLang="en-US" sz="800" dirty="0">
                <a:solidFill>
                  <a:srgbClr val="44546A"/>
                </a:solidFill>
                <a:latin typeface="Microsoft YaHei Light" charset="-122"/>
                <a:ea typeface="Microsoft YaHei Light" charset="-122"/>
                <a:cs typeface="Microsoft YaHei Light" charset="-122"/>
              </a:endParaRPr>
            </a:p>
          </p:txBody>
        </p:sp>
        <p:cxnSp>
          <p:nvCxnSpPr>
            <p:cNvPr id="6" name="直线连接符 27">
              <a:extLst>
                <a:ext uri="{FF2B5EF4-FFF2-40B4-BE49-F238E27FC236}">
                  <a16:creationId xmlns:a16="http://schemas.microsoft.com/office/drawing/2014/main" id="{48AF125B-95D1-BCBF-0BF2-E06A64007E90}"/>
                </a:ext>
              </a:extLst>
            </p:cNvPr>
            <p:cNvCxnSpPr/>
            <p:nvPr/>
          </p:nvCxnSpPr>
          <p:spPr>
            <a:xfrm>
              <a:off x="11088058" y="6529718"/>
              <a:ext cx="6569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直角三角形 6">
            <a:extLst>
              <a:ext uri="{FF2B5EF4-FFF2-40B4-BE49-F238E27FC236}">
                <a16:creationId xmlns:a16="http://schemas.microsoft.com/office/drawing/2014/main" id="{813A3271-978F-C9A0-C2A8-701352EA128E}"/>
              </a:ext>
            </a:extLst>
          </p:cNvPr>
          <p:cNvSpPr/>
          <p:nvPr/>
        </p:nvSpPr>
        <p:spPr>
          <a:xfrm rot="5400000">
            <a:off x="2495550" y="2349500"/>
            <a:ext cx="306252" cy="306252"/>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8" name="矩形 7">
            <a:extLst>
              <a:ext uri="{FF2B5EF4-FFF2-40B4-BE49-F238E27FC236}">
                <a16:creationId xmlns:a16="http://schemas.microsoft.com/office/drawing/2014/main" id="{BA1FB696-C68B-FF9A-2509-65CC9290F802}"/>
              </a:ext>
            </a:extLst>
          </p:cNvPr>
          <p:cNvSpPr/>
          <p:nvPr/>
        </p:nvSpPr>
        <p:spPr>
          <a:xfrm>
            <a:off x="3120390" y="2937459"/>
            <a:ext cx="5215890" cy="954107"/>
          </a:xfrm>
          <a:prstGeom prst="rect">
            <a:avLst/>
          </a:prstGeom>
          <a:noFill/>
        </p:spPr>
        <p:txBody>
          <a:bodyPr wrap="square" rtlCol="0">
            <a:spAutoFit/>
          </a:bodyPr>
          <a:lstStyle/>
          <a:p>
            <a:pPr algn="ctr"/>
            <a:r>
              <a:rPr kumimoji="1" lang="en-US" altLang="zh-CN" sz="2800" b="1" dirty="0">
                <a:solidFill>
                  <a:srgbClr val="44546A"/>
                </a:solidFill>
                <a:latin typeface="Microsoft YaHei" charset="-122"/>
                <a:ea typeface="Microsoft YaHei" charset="-122"/>
                <a:cs typeface="Microsoft YaHei" charset="-122"/>
              </a:rPr>
              <a:t>big data analysis</a:t>
            </a:r>
          </a:p>
          <a:p>
            <a:pPr algn="ctr"/>
            <a:r>
              <a:rPr kumimoji="1" lang="en-US" altLang="zh-CN" sz="2800" b="1" dirty="0">
                <a:solidFill>
                  <a:srgbClr val="44546A"/>
                </a:solidFill>
                <a:latin typeface="Microsoft YaHei" charset="-122"/>
                <a:ea typeface="Microsoft YaHei" charset="-122"/>
                <a:cs typeface="Microsoft YaHei" charset="-122"/>
              </a:rPr>
              <a:t>IN CHINA</a:t>
            </a:r>
          </a:p>
        </p:txBody>
      </p:sp>
      <p:sp>
        <p:nvSpPr>
          <p:cNvPr id="9" name="矩形 8">
            <a:extLst>
              <a:ext uri="{FF2B5EF4-FFF2-40B4-BE49-F238E27FC236}">
                <a16:creationId xmlns:a16="http://schemas.microsoft.com/office/drawing/2014/main" id="{5212E948-1100-759A-4464-C71E62B1C54B}"/>
              </a:ext>
            </a:extLst>
          </p:cNvPr>
          <p:cNvSpPr/>
          <p:nvPr/>
        </p:nvSpPr>
        <p:spPr>
          <a:xfrm>
            <a:off x="128016" y="6245352"/>
            <a:ext cx="969264" cy="466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469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309</Words>
  <Application>Microsoft Office PowerPoint</Application>
  <PresentationFormat>宽屏</PresentationFormat>
  <Paragraphs>43</Paragraphs>
  <Slides>14</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Microsoft YaHei Light</vt:lpstr>
      <vt:lpstr>等线</vt:lpstr>
      <vt:lpstr>等线 Light</vt:lpstr>
      <vt:lpstr>Microsoft YaHei</vt:lpstr>
      <vt:lpstr>Arial</vt:lpstr>
      <vt:lpstr>Comic Sans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 嘉陶</dc:creator>
  <cp:lastModifiedBy>sun luca</cp:lastModifiedBy>
  <cp:revision>13</cp:revision>
  <dcterms:created xsi:type="dcterms:W3CDTF">2022-07-23T21:08:59Z</dcterms:created>
  <dcterms:modified xsi:type="dcterms:W3CDTF">2025-04-23T10:11:12Z</dcterms:modified>
</cp:coreProperties>
</file>